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8" r:id="rId2"/>
  </p:sldIdLst>
  <p:sldSz cx="21945600" cy="16459200"/>
  <p:notesSz cx="7315200" cy="9601200"/>
  <p:defaultTextStyle>
    <a:defPPr>
      <a:defRPr lang="en-US"/>
    </a:defPPr>
    <a:lvl1pPr marL="0" algn="l" defTabSz="1746547" rtl="0" eaLnBrk="1" latinLnBrk="0" hangingPunct="1">
      <a:defRPr sz="3400" kern="1200">
        <a:solidFill>
          <a:schemeClr val="tx1"/>
        </a:solidFill>
        <a:latin typeface="+mn-lt"/>
        <a:ea typeface="+mn-ea"/>
        <a:cs typeface="+mn-cs"/>
      </a:defRPr>
    </a:lvl1pPr>
    <a:lvl2pPr marL="873273" algn="l" defTabSz="1746547" rtl="0" eaLnBrk="1" latinLnBrk="0" hangingPunct="1">
      <a:defRPr sz="3400" kern="1200">
        <a:solidFill>
          <a:schemeClr val="tx1"/>
        </a:solidFill>
        <a:latin typeface="+mn-lt"/>
        <a:ea typeface="+mn-ea"/>
        <a:cs typeface="+mn-cs"/>
      </a:defRPr>
    </a:lvl2pPr>
    <a:lvl3pPr marL="1746547" algn="l" defTabSz="1746547" rtl="0" eaLnBrk="1" latinLnBrk="0" hangingPunct="1">
      <a:defRPr sz="3400" kern="1200">
        <a:solidFill>
          <a:schemeClr val="tx1"/>
        </a:solidFill>
        <a:latin typeface="+mn-lt"/>
        <a:ea typeface="+mn-ea"/>
        <a:cs typeface="+mn-cs"/>
      </a:defRPr>
    </a:lvl3pPr>
    <a:lvl4pPr marL="2619821" algn="l" defTabSz="1746547" rtl="0" eaLnBrk="1" latinLnBrk="0" hangingPunct="1">
      <a:defRPr sz="3400" kern="1200">
        <a:solidFill>
          <a:schemeClr val="tx1"/>
        </a:solidFill>
        <a:latin typeface="+mn-lt"/>
        <a:ea typeface="+mn-ea"/>
        <a:cs typeface="+mn-cs"/>
      </a:defRPr>
    </a:lvl4pPr>
    <a:lvl5pPr marL="3493095" algn="l" defTabSz="1746547" rtl="0" eaLnBrk="1" latinLnBrk="0" hangingPunct="1">
      <a:defRPr sz="3400" kern="1200">
        <a:solidFill>
          <a:schemeClr val="tx1"/>
        </a:solidFill>
        <a:latin typeface="+mn-lt"/>
        <a:ea typeface="+mn-ea"/>
        <a:cs typeface="+mn-cs"/>
      </a:defRPr>
    </a:lvl5pPr>
    <a:lvl6pPr marL="4366368" algn="l" defTabSz="1746547" rtl="0" eaLnBrk="1" latinLnBrk="0" hangingPunct="1">
      <a:defRPr sz="3400" kern="1200">
        <a:solidFill>
          <a:schemeClr val="tx1"/>
        </a:solidFill>
        <a:latin typeface="+mn-lt"/>
        <a:ea typeface="+mn-ea"/>
        <a:cs typeface="+mn-cs"/>
      </a:defRPr>
    </a:lvl6pPr>
    <a:lvl7pPr marL="5239642" algn="l" defTabSz="1746547" rtl="0" eaLnBrk="1" latinLnBrk="0" hangingPunct="1">
      <a:defRPr sz="3400" kern="1200">
        <a:solidFill>
          <a:schemeClr val="tx1"/>
        </a:solidFill>
        <a:latin typeface="+mn-lt"/>
        <a:ea typeface="+mn-ea"/>
        <a:cs typeface="+mn-cs"/>
      </a:defRPr>
    </a:lvl7pPr>
    <a:lvl8pPr marL="6112915" algn="l" defTabSz="1746547" rtl="0" eaLnBrk="1" latinLnBrk="0" hangingPunct="1">
      <a:defRPr sz="3400" kern="1200">
        <a:solidFill>
          <a:schemeClr val="tx1"/>
        </a:solidFill>
        <a:latin typeface="+mn-lt"/>
        <a:ea typeface="+mn-ea"/>
        <a:cs typeface="+mn-cs"/>
      </a:defRPr>
    </a:lvl8pPr>
    <a:lvl9pPr marL="6986190" algn="l" defTabSz="1746547" rtl="0" eaLnBrk="1" latinLnBrk="0" hangingPunct="1">
      <a:defRPr sz="3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400">
          <p15:clr>
            <a:srgbClr val="A4A3A4"/>
          </p15:clr>
        </p15:guide>
        <p15:guide id="2" pos="60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172F"/>
    <a:srgbClr val="D83248"/>
    <a:srgbClr val="0101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0" autoAdjust="0"/>
    <p:restoredTop sz="90272" autoAdjust="0"/>
  </p:normalViewPr>
  <p:slideViewPr>
    <p:cSldViewPr>
      <p:cViewPr varScale="1">
        <p:scale>
          <a:sx n="48" d="100"/>
          <a:sy n="48" d="100"/>
        </p:scale>
        <p:origin x="2120" y="200"/>
      </p:cViewPr>
      <p:guideLst>
        <p:guide orient="horz" pos="8400"/>
        <p:guide pos="6035"/>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8A27B708-2555-834C-97B8-35CDF758D659}" type="datetimeFigureOut">
              <a:rPr lang="en-US" smtClean="0"/>
              <a:pPr/>
              <a:t>4/29/19</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C2314C12-B17B-E54E-8510-11A7CCA69E63}" type="slidenum">
              <a:rPr lang="en-US" smtClean="0"/>
              <a:pPr/>
              <a:t>‹#›</a:t>
            </a:fld>
            <a:endParaRPr lang="en-US"/>
          </a:p>
        </p:txBody>
      </p:sp>
    </p:spTree>
    <p:extLst>
      <p:ext uri="{BB962C8B-B14F-4D97-AF65-F5344CB8AC3E}">
        <p14:creationId xmlns:p14="http://schemas.microsoft.com/office/powerpoint/2010/main" val="342335515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jp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BC980642-507F-4FF3-9B7E-07E1A397B11F}" type="datetimeFigureOut">
              <a:rPr lang="en-US" smtClean="0"/>
              <a:pPr/>
              <a:t>4/29/19</a:t>
            </a:fld>
            <a:endParaRPr lang="en-US"/>
          </a:p>
        </p:txBody>
      </p:sp>
      <p:sp>
        <p:nvSpPr>
          <p:cNvPr id="4" name="Slide Image Placeholder 3"/>
          <p:cNvSpPr>
            <a:spLocks noGrp="1" noRot="1" noChangeAspect="1"/>
          </p:cNvSpPr>
          <p:nvPr>
            <p:ph type="sldImg" idx="2"/>
          </p:nvPr>
        </p:nvSpPr>
        <p:spPr>
          <a:xfrm>
            <a:off x="1497013" y="1200150"/>
            <a:ext cx="4321175"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D350076E-CB9A-4322-A396-D62331391B21}" type="slidenum">
              <a:rPr lang="en-US" smtClean="0"/>
              <a:pPr/>
              <a:t>‹#›</a:t>
            </a:fld>
            <a:endParaRPr lang="en-US"/>
          </a:p>
        </p:txBody>
      </p:sp>
    </p:spTree>
    <p:extLst>
      <p:ext uri="{BB962C8B-B14F-4D97-AF65-F5344CB8AC3E}">
        <p14:creationId xmlns:p14="http://schemas.microsoft.com/office/powerpoint/2010/main" val="3503933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50076E-CB9A-4322-A396-D62331391B21}" type="slidenum">
              <a:rPr lang="en-US" smtClean="0"/>
              <a:pPr/>
              <a:t>1</a:t>
            </a:fld>
            <a:endParaRPr lang="en-US"/>
          </a:p>
        </p:txBody>
      </p:sp>
    </p:spTree>
    <p:extLst>
      <p:ext uri="{BB962C8B-B14F-4D97-AF65-F5344CB8AC3E}">
        <p14:creationId xmlns:p14="http://schemas.microsoft.com/office/powerpoint/2010/main" val="13633247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6&quot; x 48&quot; Poster">
    <p:spTree>
      <p:nvGrpSpPr>
        <p:cNvPr id="1" name=""/>
        <p:cNvGrpSpPr/>
        <p:nvPr/>
      </p:nvGrpSpPr>
      <p:grpSpPr>
        <a:xfrm>
          <a:off x="0" y="0"/>
          <a:ext cx="0" cy="0"/>
          <a:chOff x="0" y="0"/>
          <a:chExt cx="0" cy="0"/>
        </a:xfrm>
      </p:grpSpPr>
      <p:sp>
        <p:nvSpPr>
          <p:cNvPr id="20" name="Title 19"/>
          <p:cNvSpPr>
            <a:spLocks noGrp="1"/>
          </p:cNvSpPr>
          <p:nvPr>
            <p:ph type="title" hasCustomPrompt="1"/>
          </p:nvPr>
        </p:nvSpPr>
        <p:spPr>
          <a:xfrm>
            <a:off x="348343" y="304800"/>
            <a:ext cx="21248915" cy="1676400"/>
          </a:xfrm>
          <a:prstGeom prst="rect">
            <a:avLst/>
          </a:prstGeom>
          <a:solidFill>
            <a:srgbClr val="C4172F"/>
          </a:solidFill>
          <a:ln>
            <a:solidFill>
              <a:srgbClr val="C4172F"/>
            </a:solidFill>
          </a:ln>
        </p:spPr>
        <p:txBody>
          <a:bodyPr vert="horz" lIns="78373" tIns="39187" rIns="78373" bIns="39187" anchor="ctr" anchorCtr="1"/>
          <a:lstStyle>
            <a:lvl1pPr>
              <a:defRPr sz="3100" b="1">
                <a:solidFill>
                  <a:schemeClr val="bg1"/>
                </a:solidFill>
                <a:latin typeface="Arial"/>
                <a:cs typeface="Arial"/>
              </a:defRPr>
            </a:lvl1pPr>
          </a:lstStyle>
          <a:p>
            <a:r>
              <a:rPr lang="en-US" dirty="0"/>
              <a:t>Poster Presentation Title</a:t>
            </a:r>
            <a:br>
              <a:rPr lang="en-US" dirty="0"/>
            </a:br>
            <a:r>
              <a:rPr lang="en-US" sz="2100" b="1" dirty="0">
                <a:solidFill>
                  <a:schemeClr val="bg1"/>
                </a:solidFill>
                <a:latin typeface="Arial" pitchFamily="34" charset="0"/>
                <a:cs typeface="Arial" pitchFamily="34" charset="0"/>
              </a:rPr>
              <a:t>List Author Name(s)</a:t>
            </a:r>
            <a:br>
              <a:rPr lang="en-US" sz="2100" b="1" dirty="0">
                <a:solidFill>
                  <a:schemeClr val="bg1"/>
                </a:solidFill>
                <a:latin typeface="Arial" pitchFamily="34" charset="0"/>
                <a:cs typeface="Arial" pitchFamily="34" charset="0"/>
              </a:rPr>
            </a:br>
            <a:r>
              <a:rPr lang="en-US" sz="2100" b="1" dirty="0">
                <a:solidFill>
                  <a:schemeClr val="bg1"/>
                </a:solidFill>
                <a:latin typeface="Arial" pitchFamily="34" charset="0"/>
                <a:cs typeface="Arial" pitchFamily="34" charset="0"/>
              </a:rPr>
              <a:t>List Affiliated Institutions</a:t>
            </a:r>
            <a:endParaRPr lang="en-US" dirty="0"/>
          </a:p>
        </p:txBody>
      </p:sp>
      <p:sp>
        <p:nvSpPr>
          <p:cNvPr id="22" name="Text Placeholder 21"/>
          <p:cNvSpPr>
            <a:spLocks noGrp="1"/>
          </p:cNvSpPr>
          <p:nvPr>
            <p:ph type="body" sz="quarter" idx="10" hasCustomPrompt="1"/>
          </p:nvPr>
        </p:nvSpPr>
        <p:spPr>
          <a:xfrm>
            <a:off x="348343" y="2133600"/>
            <a:ext cx="6792685" cy="533400"/>
          </a:xfrm>
          <a:prstGeom prst="rect">
            <a:avLst/>
          </a:prstGeom>
          <a:solidFill>
            <a:srgbClr val="C4172F"/>
          </a:solidFill>
          <a:ln>
            <a:solidFill>
              <a:srgbClr val="C4172F"/>
            </a:solidFill>
          </a:ln>
        </p:spPr>
        <p:txBody>
          <a:bodyPr vert="horz" lIns="78373" tIns="39187" rIns="78373" bIns="39187"/>
          <a:lstStyle>
            <a:lvl1pPr marL="0" indent="0">
              <a:buNone/>
              <a:defRPr sz="2100" b="1" baseline="0">
                <a:solidFill>
                  <a:schemeClr val="bg1"/>
                </a:solidFill>
                <a:latin typeface="Arial"/>
                <a:cs typeface="Arial"/>
              </a:defRPr>
            </a:lvl1pPr>
          </a:lstStyle>
          <a:p>
            <a:pPr lvl="0"/>
            <a:r>
              <a:rPr lang="en-US" sz="2100" dirty="0"/>
              <a:t>Abstract or Introduction</a:t>
            </a:r>
            <a:endParaRPr lang="en-US" dirty="0"/>
          </a:p>
        </p:txBody>
      </p:sp>
      <p:sp>
        <p:nvSpPr>
          <p:cNvPr id="24" name="Text Placeholder 23"/>
          <p:cNvSpPr>
            <a:spLocks noGrp="1"/>
          </p:cNvSpPr>
          <p:nvPr>
            <p:ph type="body" sz="quarter" idx="11" hasCustomPrompt="1"/>
          </p:nvPr>
        </p:nvSpPr>
        <p:spPr>
          <a:xfrm>
            <a:off x="348343" y="2819400"/>
            <a:ext cx="6792685" cy="4343400"/>
          </a:xfrm>
          <a:prstGeom prst="rect">
            <a:avLst/>
          </a:prstGeom>
        </p:spPr>
        <p:txBody>
          <a:bodyPr vert="horz" lIns="78373" tIns="39187" rIns="78373" bIns="39187"/>
          <a:lstStyle>
            <a:lvl1pPr marL="0" indent="0">
              <a:buNone/>
              <a:defRPr sz="1400" baseline="0"/>
            </a:lvl1pPr>
            <a:lvl2pPr marL="198654" indent="0">
              <a:buNone/>
              <a:defRPr sz="1400" baseline="0"/>
            </a:lvl2pPr>
            <a:lvl3pPr marL="386424" indent="0">
              <a:buNone/>
              <a:defRPr sz="1400" baseline="0"/>
            </a:lvl3pPr>
            <a:lvl4pPr>
              <a:defRPr sz="1400"/>
            </a:lvl4pPr>
            <a:lvl5pPr>
              <a:defRPr sz="1400"/>
            </a:lvl5pPr>
          </a:lstStyle>
          <a:p>
            <a:pPr lvl="0"/>
            <a:r>
              <a:rPr lang="en-US" dirty="0"/>
              <a:t>Any element of this template (colors, fonts, layouts, etc.) can be edited to suit your needs. To change the color of a title bar: right click the text box, select format shape, edit the “Fill” and “Line” your desired specifications.</a:t>
            </a:r>
          </a:p>
        </p:txBody>
      </p:sp>
      <p:sp>
        <p:nvSpPr>
          <p:cNvPr id="25" name="Text Placeholder 21"/>
          <p:cNvSpPr>
            <a:spLocks noGrp="1"/>
          </p:cNvSpPr>
          <p:nvPr>
            <p:ph type="body" sz="quarter" idx="12" hasCustomPrompt="1"/>
          </p:nvPr>
        </p:nvSpPr>
        <p:spPr>
          <a:xfrm>
            <a:off x="348343" y="7315200"/>
            <a:ext cx="6792685" cy="533400"/>
          </a:xfrm>
          <a:prstGeom prst="rect">
            <a:avLst/>
          </a:prstGeom>
          <a:solidFill>
            <a:srgbClr val="C4172F"/>
          </a:solidFill>
          <a:ln>
            <a:solidFill>
              <a:srgbClr val="C4172F"/>
            </a:solidFill>
          </a:ln>
        </p:spPr>
        <p:txBody>
          <a:bodyPr vert="horz" lIns="78373" tIns="39187" rIns="78373" bIns="39187"/>
          <a:lstStyle>
            <a:lvl1pPr marL="0" indent="0">
              <a:buNone/>
              <a:defRPr sz="2100" b="1" baseline="0">
                <a:solidFill>
                  <a:schemeClr val="bg1"/>
                </a:solidFill>
                <a:latin typeface="Arial"/>
                <a:cs typeface="Arial"/>
              </a:defRPr>
            </a:lvl1pPr>
          </a:lstStyle>
          <a:p>
            <a:pPr lvl="0"/>
            <a:r>
              <a:rPr lang="en-US" sz="2100" dirty="0"/>
              <a:t>Objectives</a:t>
            </a:r>
            <a:endParaRPr lang="en-US" dirty="0"/>
          </a:p>
        </p:txBody>
      </p:sp>
      <p:sp>
        <p:nvSpPr>
          <p:cNvPr id="26" name="Text Placeholder 23"/>
          <p:cNvSpPr>
            <a:spLocks noGrp="1"/>
          </p:cNvSpPr>
          <p:nvPr>
            <p:ph type="body" sz="quarter" idx="13" hasCustomPrompt="1"/>
          </p:nvPr>
        </p:nvSpPr>
        <p:spPr>
          <a:xfrm>
            <a:off x="348343" y="8001000"/>
            <a:ext cx="6792685" cy="3657600"/>
          </a:xfrm>
          <a:prstGeom prst="rect">
            <a:avLst/>
          </a:prstGeom>
        </p:spPr>
        <p:txBody>
          <a:bodyPr vert="horz" lIns="78373" tIns="39187" rIns="78373" bIns="39187"/>
          <a:lstStyle>
            <a:lvl1pPr marL="0" marR="0" indent="0" algn="l" defTabSz="1746547" rtl="0" eaLnBrk="1" fontAlgn="auto" latinLnBrk="0" hangingPunct="1">
              <a:lnSpc>
                <a:spcPct val="100000"/>
              </a:lnSpc>
              <a:spcBef>
                <a:spcPct val="20000"/>
              </a:spcBef>
              <a:spcAft>
                <a:spcPts val="0"/>
              </a:spcAft>
              <a:buClrTx/>
              <a:buSzTx/>
              <a:buFont typeface="Arial" pitchFamily="34" charset="0"/>
              <a:buNone/>
              <a:tabLst/>
              <a:defRPr sz="1400"/>
            </a:lvl1pPr>
            <a:lvl2pPr>
              <a:defRPr sz="1400"/>
            </a:lvl2pPr>
            <a:lvl3pPr>
              <a:defRPr sz="1400"/>
            </a:lvl3pPr>
            <a:lvl4pPr>
              <a:defRPr sz="1400"/>
            </a:lvl4pPr>
            <a:lvl5pPr>
              <a:defRPr sz="1400"/>
            </a:lvl5pPr>
          </a:lstStyle>
          <a:p>
            <a:pPr marL="0" marR="0" lvl="0" indent="0" algn="l" defTabSz="1746547" rtl="0" eaLnBrk="1" fontAlgn="auto" latinLnBrk="0" hangingPunct="1">
              <a:lnSpc>
                <a:spcPct val="100000"/>
              </a:lnSpc>
              <a:spcBef>
                <a:spcPct val="20000"/>
              </a:spcBef>
              <a:spcAft>
                <a:spcPts val="0"/>
              </a:spcAft>
              <a:buClrTx/>
              <a:buSzTx/>
              <a:buFont typeface="Arial" pitchFamily="34" charset="0"/>
              <a:buNone/>
              <a:tabLst/>
              <a:defRPr/>
            </a:pPr>
            <a:r>
              <a:rPr lang="en-US" dirty="0"/>
              <a:t>To change the color of a title bar: right click the text box, select format shape, edit the “Fill” and “Line” your desired specifications.</a:t>
            </a:r>
          </a:p>
        </p:txBody>
      </p:sp>
      <p:sp>
        <p:nvSpPr>
          <p:cNvPr id="27" name="Text Placeholder 21"/>
          <p:cNvSpPr>
            <a:spLocks noGrp="1"/>
          </p:cNvSpPr>
          <p:nvPr>
            <p:ph type="body" sz="quarter" idx="14" hasCustomPrompt="1"/>
          </p:nvPr>
        </p:nvSpPr>
        <p:spPr>
          <a:xfrm>
            <a:off x="348343" y="11811000"/>
            <a:ext cx="6792685" cy="533400"/>
          </a:xfrm>
          <a:prstGeom prst="rect">
            <a:avLst/>
          </a:prstGeom>
          <a:solidFill>
            <a:srgbClr val="C4172F"/>
          </a:solidFill>
          <a:ln>
            <a:solidFill>
              <a:srgbClr val="C4172F"/>
            </a:solidFill>
          </a:ln>
        </p:spPr>
        <p:txBody>
          <a:bodyPr vert="horz" lIns="78373" tIns="39187" rIns="78373" bIns="39187"/>
          <a:lstStyle>
            <a:lvl1pPr marL="0" indent="0">
              <a:buNone/>
              <a:defRPr sz="2100" b="1" baseline="0">
                <a:solidFill>
                  <a:schemeClr val="bg1"/>
                </a:solidFill>
                <a:latin typeface="Arial"/>
                <a:cs typeface="Arial"/>
              </a:defRPr>
            </a:lvl1pPr>
          </a:lstStyle>
          <a:p>
            <a:pPr lvl="0"/>
            <a:r>
              <a:rPr lang="en-US" sz="2100" dirty="0"/>
              <a:t>Methods</a:t>
            </a:r>
            <a:endParaRPr lang="en-US" dirty="0"/>
          </a:p>
        </p:txBody>
      </p:sp>
      <p:sp>
        <p:nvSpPr>
          <p:cNvPr id="28" name="Text Placeholder 23"/>
          <p:cNvSpPr>
            <a:spLocks noGrp="1"/>
          </p:cNvSpPr>
          <p:nvPr>
            <p:ph type="body" sz="quarter" idx="15" hasCustomPrompt="1"/>
          </p:nvPr>
        </p:nvSpPr>
        <p:spPr>
          <a:xfrm>
            <a:off x="348343" y="12496800"/>
            <a:ext cx="6792685" cy="3657600"/>
          </a:xfrm>
          <a:prstGeom prst="rect">
            <a:avLst/>
          </a:prstGeom>
        </p:spPr>
        <p:txBody>
          <a:bodyPr vert="horz" lIns="78373" tIns="39187" rIns="78373" bIns="39187"/>
          <a:lstStyle>
            <a:lvl1pPr marL="0" marR="0" indent="0" algn="l" defTabSz="1746547" rtl="0" eaLnBrk="1" fontAlgn="auto" latinLnBrk="0" hangingPunct="1">
              <a:lnSpc>
                <a:spcPct val="100000"/>
              </a:lnSpc>
              <a:spcBef>
                <a:spcPct val="20000"/>
              </a:spcBef>
              <a:spcAft>
                <a:spcPts val="0"/>
              </a:spcAft>
              <a:buClrTx/>
              <a:buSzTx/>
              <a:buFont typeface="Arial" pitchFamily="34" charset="0"/>
              <a:buNone/>
              <a:tabLst/>
              <a:defRPr sz="1400"/>
            </a:lvl1pPr>
            <a:lvl2pPr>
              <a:defRPr sz="1400"/>
            </a:lvl2pPr>
            <a:lvl3pPr>
              <a:defRPr sz="1400"/>
            </a:lvl3pPr>
            <a:lvl4pPr>
              <a:defRPr sz="1400"/>
            </a:lvl4pPr>
            <a:lvl5pPr>
              <a:defRPr sz="1400"/>
            </a:lvl5pPr>
          </a:lstStyle>
          <a:p>
            <a:pPr marL="0" marR="0" lvl="0" indent="0" algn="l" defTabSz="1746547" rtl="0" eaLnBrk="1" fontAlgn="auto" latinLnBrk="0" hangingPunct="1">
              <a:lnSpc>
                <a:spcPct val="100000"/>
              </a:lnSpc>
              <a:spcBef>
                <a:spcPct val="20000"/>
              </a:spcBef>
              <a:spcAft>
                <a:spcPts val="0"/>
              </a:spcAft>
              <a:buClrTx/>
              <a:buSzTx/>
              <a:buFont typeface="Arial" pitchFamily="34" charset="0"/>
              <a:buNone/>
              <a:tabLst/>
              <a:defRPr/>
            </a:pPr>
            <a:r>
              <a:rPr lang="en-US" dirty="0"/>
              <a:t>Copy and paste title bars and text boxes to create additional sections.</a:t>
            </a:r>
          </a:p>
        </p:txBody>
      </p:sp>
      <p:sp>
        <p:nvSpPr>
          <p:cNvPr id="29" name="Text Placeholder 21"/>
          <p:cNvSpPr>
            <a:spLocks noGrp="1"/>
          </p:cNvSpPr>
          <p:nvPr>
            <p:ph type="body" sz="quarter" idx="16" hasCustomPrompt="1"/>
          </p:nvPr>
        </p:nvSpPr>
        <p:spPr>
          <a:xfrm>
            <a:off x="7576458" y="2133600"/>
            <a:ext cx="6792685" cy="533400"/>
          </a:xfrm>
          <a:prstGeom prst="rect">
            <a:avLst/>
          </a:prstGeom>
          <a:solidFill>
            <a:srgbClr val="C4172F"/>
          </a:solidFill>
          <a:ln>
            <a:solidFill>
              <a:srgbClr val="C4172F"/>
            </a:solidFill>
          </a:ln>
        </p:spPr>
        <p:txBody>
          <a:bodyPr vert="horz" lIns="78373" tIns="39187" rIns="78373" bIns="39187"/>
          <a:lstStyle>
            <a:lvl1pPr marL="0" indent="0">
              <a:buNone/>
              <a:defRPr sz="2100" b="1" baseline="0">
                <a:solidFill>
                  <a:schemeClr val="bg1"/>
                </a:solidFill>
                <a:latin typeface="Arial"/>
                <a:cs typeface="Arial"/>
              </a:defRPr>
            </a:lvl1pPr>
          </a:lstStyle>
          <a:p>
            <a:pPr lvl="0"/>
            <a:r>
              <a:rPr lang="en-US" sz="2100" dirty="0"/>
              <a:t>Results</a:t>
            </a:r>
            <a:endParaRPr lang="en-US" dirty="0"/>
          </a:p>
        </p:txBody>
      </p:sp>
      <p:sp>
        <p:nvSpPr>
          <p:cNvPr id="30" name="Text Placeholder 23"/>
          <p:cNvSpPr>
            <a:spLocks noGrp="1"/>
          </p:cNvSpPr>
          <p:nvPr>
            <p:ph type="body" sz="quarter" idx="17"/>
          </p:nvPr>
        </p:nvSpPr>
        <p:spPr>
          <a:xfrm>
            <a:off x="14804572" y="12496800"/>
            <a:ext cx="6792685" cy="3657600"/>
          </a:xfrm>
          <a:prstGeom prst="rect">
            <a:avLst/>
          </a:prstGeom>
        </p:spPr>
        <p:txBody>
          <a:bodyPr vert="horz" lIns="78373" tIns="39187" rIns="78373" bIns="39187"/>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Text Placeholder 21"/>
          <p:cNvSpPr>
            <a:spLocks noGrp="1"/>
          </p:cNvSpPr>
          <p:nvPr>
            <p:ph type="body" sz="quarter" idx="18" hasCustomPrompt="1"/>
          </p:nvPr>
        </p:nvSpPr>
        <p:spPr>
          <a:xfrm>
            <a:off x="14804572" y="2133600"/>
            <a:ext cx="6792685" cy="533400"/>
          </a:xfrm>
          <a:prstGeom prst="rect">
            <a:avLst/>
          </a:prstGeom>
          <a:solidFill>
            <a:srgbClr val="C4172F"/>
          </a:solidFill>
          <a:ln>
            <a:solidFill>
              <a:srgbClr val="C4172F"/>
            </a:solidFill>
          </a:ln>
        </p:spPr>
        <p:txBody>
          <a:bodyPr vert="horz" lIns="78373" tIns="39187" rIns="78373" bIns="39187"/>
          <a:lstStyle>
            <a:lvl1pPr marL="0" indent="0">
              <a:buNone/>
              <a:defRPr sz="2100" b="1" baseline="0">
                <a:solidFill>
                  <a:schemeClr val="bg1"/>
                </a:solidFill>
                <a:latin typeface="Arial"/>
                <a:cs typeface="Arial"/>
              </a:defRPr>
            </a:lvl1pPr>
          </a:lstStyle>
          <a:p>
            <a:pPr lvl="0"/>
            <a:r>
              <a:rPr lang="en-US" sz="2100" dirty="0"/>
              <a:t>Conclusion</a:t>
            </a:r>
            <a:endParaRPr lang="en-US" dirty="0"/>
          </a:p>
        </p:txBody>
      </p:sp>
      <p:sp>
        <p:nvSpPr>
          <p:cNvPr id="32" name="Text Placeholder 23"/>
          <p:cNvSpPr>
            <a:spLocks noGrp="1"/>
          </p:cNvSpPr>
          <p:nvPr>
            <p:ph type="body" sz="quarter" idx="19"/>
          </p:nvPr>
        </p:nvSpPr>
        <p:spPr>
          <a:xfrm>
            <a:off x="14804572" y="2819400"/>
            <a:ext cx="6792685" cy="8839200"/>
          </a:xfrm>
          <a:prstGeom prst="rect">
            <a:avLst/>
          </a:prstGeom>
        </p:spPr>
        <p:txBody>
          <a:bodyPr vert="horz" lIns="78373" tIns="39187" rIns="78373" bIns="39187"/>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3" name="Text Placeholder 21"/>
          <p:cNvSpPr>
            <a:spLocks noGrp="1"/>
          </p:cNvSpPr>
          <p:nvPr>
            <p:ph type="body" sz="quarter" idx="20" hasCustomPrompt="1"/>
          </p:nvPr>
        </p:nvSpPr>
        <p:spPr>
          <a:xfrm>
            <a:off x="14804572" y="11811000"/>
            <a:ext cx="6792685" cy="533400"/>
          </a:xfrm>
          <a:prstGeom prst="rect">
            <a:avLst/>
          </a:prstGeom>
          <a:solidFill>
            <a:srgbClr val="C4172F"/>
          </a:solidFill>
          <a:ln>
            <a:solidFill>
              <a:srgbClr val="C4172F"/>
            </a:solidFill>
          </a:ln>
        </p:spPr>
        <p:txBody>
          <a:bodyPr vert="horz" lIns="78373" tIns="39187" rIns="78373" bIns="39187"/>
          <a:lstStyle>
            <a:lvl1pPr marL="0" indent="0">
              <a:buNone/>
              <a:defRPr sz="2100" b="1" baseline="0">
                <a:solidFill>
                  <a:schemeClr val="bg1"/>
                </a:solidFill>
                <a:latin typeface="Arial"/>
                <a:cs typeface="Arial"/>
              </a:defRPr>
            </a:lvl1pPr>
          </a:lstStyle>
          <a:p>
            <a:pPr lvl="0"/>
            <a:r>
              <a:rPr lang="en-US" sz="2100" dirty="0"/>
              <a:t>References</a:t>
            </a:r>
            <a:endParaRPr lang="en-US" dirty="0"/>
          </a:p>
        </p:txBody>
      </p:sp>
      <p:sp>
        <p:nvSpPr>
          <p:cNvPr id="34" name="Text Placeholder 23"/>
          <p:cNvSpPr>
            <a:spLocks noGrp="1"/>
          </p:cNvSpPr>
          <p:nvPr>
            <p:ph type="body" sz="quarter" idx="21" hasCustomPrompt="1"/>
          </p:nvPr>
        </p:nvSpPr>
        <p:spPr>
          <a:xfrm>
            <a:off x="7576458" y="2819400"/>
            <a:ext cx="6792685" cy="13335000"/>
          </a:xfrm>
          <a:prstGeom prst="rect">
            <a:avLst/>
          </a:prstGeom>
        </p:spPr>
        <p:txBody>
          <a:bodyPr vert="horz" lIns="78373" tIns="39187" rIns="78373" bIns="39187"/>
          <a:lstStyle>
            <a:lvl1pPr marL="0" indent="0">
              <a:buNone/>
              <a:defRPr sz="1400" baseline="0"/>
            </a:lvl1pPr>
            <a:lvl2pPr marL="198654" indent="0">
              <a:buNone/>
              <a:defRPr sz="1400"/>
            </a:lvl2pPr>
            <a:lvl3pPr>
              <a:defRPr sz="1400"/>
            </a:lvl3pPr>
            <a:lvl4pPr>
              <a:defRPr sz="1400"/>
            </a:lvl4pPr>
            <a:lvl5pPr>
              <a:defRPr sz="1400"/>
            </a:lvl5pPr>
          </a:lstStyle>
          <a:p>
            <a:pPr lvl="0"/>
            <a:r>
              <a:rPr lang="en-US" dirty="0"/>
              <a:t>Remember to save all charts, graphs, and tables as 300DPI images prior to inserting them into your posters. Doing so will ensure the best results when printing your posters.</a:t>
            </a:r>
          </a:p>
        </p:txBody>
      </p:sp>
      <p:sp>
        <p:nvSpPr>
          <p:cNvPr id="36" name="Picture Placeholder 35"/>
          <p:cNvSpPr>
            <a:spLocks noGrp="1"/>
          </p:cNvSpPr>
          <p:nvPr>
            <p:ph type="pic" sz="quarter" idx="22" hasCustomPrompt="1"/>
          </p:nvPr>
        </p:nvSpPr>
        <p:spPr>
          <a:xfrm>
            <a:off x="609602" y="457200"/>
            <a:ext cx="1567543" cy="1371600"/>
          </a:xfrm>
          <a:prstGeom prst="rect">
            <a:avLst/>
          </a:prstGeom>
          <a:solidFill>
            <a:schemeClr val="bg1"/>
          </a:solidFill>
        </p:spPr>
        <p:txBody>
          <a:bodyPr vert="horz" lIns="78373" tIns="39187" rIns="78373" bIns="39187"/>
          <a:lstStyle>
            <a:lvl1pPr marL="0" indent="0">
              <a:buNone/>
              <a:defRPr sz="1000"/>
            </a:lvl1pPr>
          </a:lstStyle>
          <a:p>
            <a:r>
              <a:rPr lang="en-US" dirty="0"/>
              <a:t>LOGO</a:t>
            </a:r>
          </a:p>
        </p:txBody>
      </p:sp>
      <p:sp>
        <p:nvSpPr>
          <p:cNvPr id="37" name="Picture Placeholder 35"/>
          <p:cNvSpPr>
            <a:spLocks noGrp="1"/>
          </p:cNvSpPr>
          <p:nvPr>
            <p:ph type="pic" sz="quarter" idx="23" hasCustomPrompt="1"/>
          </p:nvPr>
        </p:nvSpPr>
        <p:spPr>
          <a:xfrm>
            <a:off x="19855545" y="457200"/>
            <a:ext cx="1567543" cy="1371600"/>
          </a:xfrm>
          <a:prstGeom prst="rect">
            <a:avLst/>
          </a:prstGeom>
          <a:solidFill>
            <a:schemeClr val="bg1"/>
          </a:solidFill>
        </p:spPr>
        <p:txBody>
          <a:bodyPr vert="horz" lIns="78373" tIns="39187" rIns="78373" bIns="39187"/>
          <a:lstStyle>
            <a:lvl1pPr marL="0" indent="0">
              <a:buNone/>
              <a:defRPr sz="1000"/>
            </a:lvl1pPr>
          </a:lstStyle>
          <a:p>
            <a:r>
              <a:rPr lang="en-US" dirty="0"/>
              <a:t>LOGO</a:t>
            </a:r>
          </a:p>
        </p:txBody>
      </p:sp>
      <p:sp>
        <p:nvSpPr>
          <p:cNvPr id="39" name="Chart Placeholder 38"/>
          <p:cNvSpPr>
            <a:spLocks noGrp="1"/>
          </p:cNvSpPr>
          <p:nvPr>
            <p:ph type="chart" sz="quarter" idx="24"/>
          </p:nvPr>
        </p:nvSpPr>
        <p:spPr>
          <a:xfrm>
            <a:off x="8098974" y="8077200"/>
            <a:ext cx="5747657" cy="3352800"/>
          </a:xfrm>
          <a:prstGeom prst="rect">
            <a:avLst/>
          </a:prstGeom>
        </p:spPr>
        <p:txBody>
          <a:bodyPr vert="horz" lIns="78373" tIns="39187" rIns="78373" bIns="39187"/>
          <a:lstStyle>
            <a:lvl1pPr marL="0" indent="0">
              <a:buNone/>
              <a:defRPr sz="1400"/>
            </a:lvl1pPr>
          </a:lstStyle>
          <a:p>
            <a:endParaRPr lang="en-US" dirty="0"/>
          </a:p>
        </p:txBody>
      </p:sp>
      <p:sp>
        <p:nvSpPr>
          <p:cNvPr id="40" name="Chart Placeholder 38"/>
          <p:cNvSpPr>
            <a:spLocks noGrp="1"/>
          </p:cNvSpPr>
          <p:nvPr>
            <p:ph type="chart" sz="quarter" idx="25"/>
          </p:nvPr>
        </p:nvSpPr>
        <p:spPr>
          <a:xfrm>
            <a:off x="8098974" y="12268200"/>
            <a:ext cx="5747657" cy="3352800"/>
          </a:xfrm>
          <a:prstGeom prst="rect">
            <a:avLst/>
          </a:prstGeom>
        </p:spPr>
        <p:txBody>
          <a:bodyPr vert="horz" lIns="78373" tIns="39187" rIns="78373" bIns="39187"/>
          <a:lstStyle>
            <a:lvl1pPr marL="0" indent="0">
              <a:buNone/>
              <a:defRPr sz="1400"/>
            </a:lvl1pPr>
          </a:lstStyle>
          <a:p>
            <a:endParaRPr lang="en-US" dirty="0"/>
          </a:p>
        </p:txBody>
      </p:sp>
      <p:pic>
        <p:nvPicPr>
          <p:cNvPr id="4" name="Picture 3" descr="Logo.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0269200" y="16208386"/>
            <a:ext cx="1371600" cy="219456"/>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ctr" defTabSz="1746547" rtl="0" eaLnBrk="1" latinLnBrk="0" hangingPunct="1">
        <a:spcBef>
          <a:spcPct val="0"/>
        </a:spcBef>
        <a:buNone/>
        <a:defRPr sz="8400" kern="1200">
          <a:solidFill>
            <a:schemeClr val="tx1"/>
          </a:solidFill>
          <a:latin typeface="+mj-lt"/>
          <a:ea typeface="+mj-ea"/>
          <a:cs typeface="+mj-cs"/>
        </a:defRPr>
      </a:lvl1pPr>
    </p:titleStyle>
    <p:bodyStyle>
      <a:lvl1pPr marL="654956" indent="-654956" algn="l" defTabSz="1746547" rtl="0" eaLnBrk="1" latinLnBrk="0" hangingPunct="1">
        <a:spcBef>
          <a:spcPct val="20000"/>
        </a:spcBef>
        <a:buFont typeface="Arial" pitchFamily="34" charset="0"/>
        <a:buChar char="•"/>
        <a:defRPr sz="6100" kern="1200">
          <a:solidFill>
            <a:schemeClr val="tx1"/>
          </a:solidFill>
          <a:latin typeface="+mn-lt"/>
          <a:ea typeface="+mn-ea"/>
          <a:cs typeface="+mn-cs"/>
        </a:defRPr>
      </a:lvl1pPr>
      <a:lvl2pPr marL="1419070" indent="-545796" algn="l" defTabSz="1746547" rtl="0" eaLnBrk="1" latinLnBrk="0" hangingPunct="1">
        <a:spcBef>
          <a:spcPct val="20000"/>
        </a:spcBef>
        <a:buFont typeface="Arial" pitchFamily="34" charset="0"/>
        <a:buChar char="–"/>
        <a:defRPr sz="5300" kern="1200">
          <a:solidFill>
            <a:schemeClr val="tx1"/>
          </a:solidFill>
          <a:latin typeface="+mn-lt"/>
          <a:ea typeface="+mn-ea"/>
          <a:cs typeface="+mn-cs"/>
        </a:defRPr>
      </a:lvl2pPr>
      <a:lvl3pPr marL="2183185" indent="-436637" algn="l" defTabSz="1746547" rtl="0" eaLnBrk="1" latinLnBrk="0" hangingPunct="1">
        <a:spcBef>
          <a:spcPct val="20000"/>
        </a:spcBef>
        <a:buFont typeface="Arial" pitchFamily="34" charset="0"/>
        <a:buChar char="•"/>
        <a:defRPr sz="4500" kern="1200">
          <a:solidFill>
            <a:schemeClr val="tx1"/>
          </a:solidFill>
          <a:latin typeface="+mn-lt"/>
          <a:ea typeface="+mn-ea"/>
          <a:cs typeface="+mn-cs"/>
        </a:defRPr>
      </a:lvl3pPr>
      <a:lvl4pPr marL="305645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4pPr>
      <a:lvl5pPr marL="3929732"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5pPr>
      <a:lvl6pPr marL="4803005"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6pPr>
      <a:lvl7pPr marL="567627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7pPr>
      <a:lvl8pPr marL="6549553"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8pPr>
      <a:lvl9pPr marL="7422826"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9pPr>
    </p:bodyStyle>
    <p:otherStyle>
      <a:defPPr>
        <a:defRPr lang="en-US"/>
      </a:defPPr>
      <a:lvl1pPr marL="0" algn="l" defTabSz="1746547" rtl="0" eaLnBrk="1" latinLnBrk="0" hangingPunct="1">
        <a:defRPr sz="3400" kern="1200">
          <a:solidFill>
            <a:schemeClr val="tx1"/>
          </a:solidFill>
          <a:latin typeface="+mn-lt"/>
          <a:ea typeface="+mn-ea"/>
          <a:cs typeface="+mn-cs"/>
        </a:defRPr>
      </a:lvl1pPr>
      <a:lvl2pPr marL="873273" algn="l" defTabSz="1746547" rtl="0" eaLnBrk="1" latinLnBrk="0" hangingPunct="1">
        <a:defRPr sz="3400" kern="1200">
          <a:solidFill>
            <a:schemeClr val="tx1"/>
          </a:solidFill>
          <a:latin typeface="+mn-lt"/>
          <a:ea typeface="+mn-ea"/>
          <a:cs typeface="+mn-cs"/>
        </a:defRPr>
      </a:lvl2pPr>
      <a:lvl3pPr marL="1746547" algn="l" defTabSz="1746547" rtl="0" eaLnBrk="1" latinLnBrk="0" hangingPunct="1">
        <a:defRPr sz="3400" kern="1200">
          <a:solidFill>
            <a:schemeClr val="tx1"/>
          </a:solidFill>
          <a:latin typeface="+mn-lt"/>
          <a:ea typeface="+mn-ea"/>
          <a:cs typeface="+mn-cs"/>
        </a:defRPr>
      </a:lvl3pPr>
      <a:lvl4pPr marL="2619821" algn="l" defTabSz="1746547" rtl="0" eaLnBrk="1" latinLnBrk="0" hangingPunct="1">
        <a:defRPr sz="3400" kern="1200">
          <a:solidFill>
            <a:schemeClr val="tx1"/>
          </a:solidFill>
          <a:latin typeface="+mn-lt"/>
          <a:ea typeface="+mn-ea"/>
          <a:cs typeface="+mn-cs"/>
        </a:defRPr>
      </a:lvl4pPr>
      <a:lvl5pPr marL="3493095" algn="l" defTabSz="1746547" rtl="0" eaLnBrk="1" latinLnBrk="0" hangingPunct="1">
        <a:defRPr sz="3400" kern="1200">
          <a:solidFill>
            <a:schemeClr val="tx1"/>
          </a:solidFill>
          <a:latin typeface="+mn-lt"/>
          <a:ea typeface="+mn-ea"/>
          <a:cs typeface="+mn-cs"/>
        </a:defRPr>
      </a:lvl5pPr>
      <a:lvl6pPr marL="4366368" algn="l" defTabSz="1746547" rtl="0" eaLnBrk="1" latinLnBrk="0" hangingPunct="1">
        <a:defRPr sz="3400" kern="1200">
          <a:solidFill>
            <a:schemeClr val="tx1"/>
          </a:solidFill>
          <a:latin typeface="+mn-lt"/>
          <a:ea typeface="+mn-ea"/>
          <a:cs typeface="+mn-cs"/>
        </a:defRPr>
      </a:lvl6pPr>
      <a:lvl7pPr marL="5239642" algn="l" defTabSz="1746547" rtl="0" eaLnBrk="1" latinLnBrk="0" hangingPunct="1">
        <a:defRPr sz="3400" kern="1200">
          <a:solidFill>
            <a:schemeClr val="tx1"/>
          </a:solidFill>
          <a:latin typeface="+mn-lt"/>
          <a:ea typeface="+mn-ea"/>
          <a:cs typeface="+mn-cs"/>
        </a:defRPr>
      </a:lvl7pPr>
      <a:lvl8pPr marL="6112915" algn="l" defTabSz="1746547" rtl="0" eaLnBrk="1" latinLnBrk="0" hangingPunct="1">
        <a:defRPr sz="3400" kern="1200">
          <a:solidFill>
            <a:schemeClr val="tx1"/>
          </a:solidFill>
          <a:latin typeface="+mn-lt"/>
          <a:ea typeface="+mn-ea"/>
          <a:cs typeface="+mn-cs"/>
        </a:defRPr>
      </a:lvl8pPr>
      <a:lvl9pPr marL="6986190" algn="l" defTabSz="1746547" rtl="0" eaLnBrk="1" latinLnBrk="0" hangingPunct="1">
        <a:defRPr sz="3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png"/><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title"/>
          </p:nvPr>
        </p:nvSpPr>
        <p:spPr>
          <a:solidFill>
            <a:schemeClr val="accent1">
              <a:lumMod val="60000"/>
              <a:lumOff val="40000"/>
            </a:schemeClr>
          </a:solidFill>
          <a:ln>
            <a:solidFill>
              <a:schemeClr val="tx2">
                <a:lumMod val="75000"/>
              </a:schemeClr>
            </a:solidFill>
          </a:ln>
        </p:spPr>
        <p:txBody>
          <a:bodyPr/>
          <a:lstStyle/>
          <a:p>
            <a:r>
              <a:rPr lang="en-US" dirty="0">
                <a:effectLst>
                  <a:outerShdw blurRad="50800" dist="38100" dir="2700000" algn="tl" rotWithShape="0">
                    <a:prstClr val="black">
                      <a:alpha val="40000"/>
                    </a:prstClr>
                  </a:outerShdw>
                </a:effectLst>
              </a:rPr>
              <a:t>Image Processing on FPGA</a:t>
            </a:r>
            <a:br>
              <a:rPr lang="en-US" dirty="0">
                <a:effectLst>
                  <a:outerShdw blurRad="50800" dist="38100" dir="2700000" algn="tl" rotWithShape="0">
                    <a:prstClr val="black">
                      <a:alpha val="40000"/>
                    </a:prstClr>
                  </a:outerShdw>
                </a:effectLst>
              </a:rPr>
            </a:br>
            <a:r>
              <a:rPr lang="en-US" sz="1600" dirty="0">
                <a:effectLst>
                  <a:outerShdw blurRad="50800" dist="38100" dir="2700000" algn="tl" rotWithShape="0">
                    <a:prstClr val="black">
                      <a:alpha val="40000"/>
                    </a:prstClr>
                  </a:outerShdw>
                </a:effectLst>
              </a:rPr>
              <a:t>Team Members: Harrison Hsieh, Sergio </a:t>
            </a:r>
            <a:r>
              <a:rPr lang="en-US" sz="1600" dirty="0" err="1">
                <a:effectLst>
                  <a:outerShdw blurRad="50800" dist="38100" dir="2700000" algn="tl" rotWithShape="0">
                    <a:prstClr val="black">
                      <a:alpha val="40000"/>
                    </a:prstClr>
                  </a:outerShdw>
                </a:effectLst>
              </a:rPr>
              <a:t>Minera</a:t>
            </a:r>
            <a:r>
              <a:rPr lang="en-US" sz="1600" dirty="0">
                <a:effectLst>
                  <a:outerShdw blurRad="50800" dist="38100" dir="2700000" algn="tl" rotWithShape="0">
                    <a:prstClr val="black">
                      <a:alpha val="40000"/>
                    </a:prstClr>
                  </a:outerShdw>
                </a:effectLst>
              </a:rPr>
              <a:t>, Samuel Holt, Ivan Garcia, Alexander </a:t>
            </a:r>
            <a:r>
              <a:rPr lang="en-US" sz="1600" dirty="0" err="1">
                <a:effectLst>
                  <a:outerShdw blurRad="50800" dist="38100" dir="2700000" algn="tl" rotWithShape="0">
                    <a:prstClr val="black">
                      <a:alpha val="40000"/>
                    </a:prstClr>
                  </a:outerShdw>
                </a:effectLst>
              </a:rPr>
              <a:t>Ulrichsen</a:t>
            </a:r>
            <a:br>
              <a:rPr lang="en-US" sz="1600" dirty="0">
                <a:effectLst>
                  <a:outerShdw blurRad="50800" dist="38100" dir="2700000" algn="tl" rotWithShape="0">
                    <a:prstClr val="black">
                      <a:alpha val="40000"/>
                    </a:prstClr>
                  </a:outerShdw>
                </a:effectLst>
              </a:rPr>
            </a:br>
            <a:r>
              <a:rPr lang="en-US" sz="1600" dirty="0">
                <a:effectLst>
                  <a:outerShdw blurRad="50800" dist="38100" dir="2700000" algn="tl" rotWithShape="0">
                    <a:prstClr val="black">
                      <a:alpha val="40000"/>
                    </a:prstClr>
                  </a:outerShdw>
                </a:effectLst>
              </a:rPr>
              <a:t>Computer Architecture</a:t>
            </a:r>
            <a:br>
              <a:rPr lang="en-US" sz="1600" dirty="0">
                <a:effectLst>
                  <a:outerShdw blurRad="50800" dist="38100" dir="2700000" algn="tl" rotWithShape="0">
                    <a:prstClr val="black">
                      <a:alpha val="40000"/>
                    </a:prstClr>
                  </a:outerShdw>
                </a:effectLst>
              </a:rPr>
            </a:br>
            <a:r>
              <a:rPr lang="en-US" sz="1600" dirty="0">
                <a:effectLst>
                  <a:outerShdw blurRad="50800" dist="38100" dir="2700000" algn="tl" rotWithShape="0">
                    <a:prstClr val="black">
                      <a:alpha val="40000"/>
                    </a:prstClr>
                  </a:outerShdw>
                </a:effectLst>
              </a:rPr>
              <a:t>Dr. Aly</a:t>
            </a:r>
            <a:br>
              <a:rPr lang="en-US" sz="1600" dirty="0">
                <a:effectLst>
                  <a:outerShdw blurRad="50800" dist="38100" dir="2700000" algn="tl" rotWithShape="0">
                    <a:prstClr val="black">
                      <a:alpha val="40000"/>
                    </a:prstClr>
                  </a:outerShdw>
                </a:effectLst>
              </a:rPr>
            </a:br>
            <a:r>
              <a:rPr lang="en-US" sz="1600" dirty="0">
                <a:effectLst>
                  <a:outerShdw blurRad="50800" dist="38100" dir="2700000" algn="tl" rotWithShape="0">
                    <a:prstClr val="black">
                      <a:alpha val="40000"/>
                    </a:prstClr>
                  </a:outerShdw>
                </a:effectLst>
              </a:rPr>
              <a:t>May 1, 2019</a:t>
            </a:r>
          </a:p>
        </p:txBody>
      </p:sp>
      <p:sp>
        <p:nvSpPr>
          <p:cNvPr id="20" name="Text Placeholder 19"/>
          <p:cNvSpPr>
            <a:spLocks noGrp="1"/>
          </p:cNvSpPr>
          <p:nvPr>
            <p:ph type="body" sz="quarter" idx="10"/>
          </p:nvPr>
        </p:nvSpPr>
        <p:spPr>
          <a:solidFill>
            <a:schemeClr val="accent1">
              <a:lumMod val="60000"/>
              <a:lumOff val="40000"/>
            </a:schemeClr>
          </a:solidFill>
          <a:ln>
            <a:solidFill>
              <a:schemeClr val="tx2">
                <a:lumMod val="75000"/>
              </a:schemeClr>
            </a:solidFill>
          </a:ln>
        </p:spPr>
        <p:txBody>
          <a:bodyPr anchor="ctr"/>
          <a:lstStyle/>
          <a:p>
            <a:r>
              <a:rPr lang="en-US" dirty="0">
                <a:effectLst>
                  <a:outerShdw blurRad="50800" dist="38100" dir="2700000" algn="tl" rotWithShape="0">
                    <a:prstClr val="black">
                      <a:alpha val="40000"/>
                    </a:prstClr>
                  </a:outerShdw>
                </a:effectLst>
              </a:rPr>
              <a:t>Abstract</a:t>
            </a:r>
          </a:p>
        </p:txBody>
      </p:sp>
      <p:sp>
        <p:nvSpPr>
          <p:cNvPr id="21" name="Text Placeholder 20"/>
          <p:cNvSpPr>
            <a:spLocks noGrp="1"/>
          </p:cNvSpPr>
          <p:nvPr>
            <p:ph type="body" sz="quarter" idx="11"/>
          </p:nvPr>
        </p:nvSpPr>
        <p:spPr>
          <a:xfrm>
            <a:off x="348341" y="2819400"/>
            <a:ext cx="6792685" cy="1676400"/>
          </a:xfrm>
        </p:spPr>
        <p:txBody>
          <a:bodyPr/>
          <a:lstStyle/>
          <a:p>
            <a:pPr indent="457200" algn="just"/>
            <a:r>
              <a:rPr lang="en-US" dirty="0"/>
              <a:t>There are many known resources and libraries for processing images through software applications.  Instead, we developed a hardware implementation of an image processor which can manipulate images to perform various alterations such as adjusting brightness, encrypting the image, inverting the image, and changing the image to greyscale.  The image can then be output directly from the FPGA to a monitor through VGA output. . </a:t>
            </a:r>
          </a:p>
          <a:p>
            <a:endParaRPr lang="en-US" dirty="0"/>
          </a:p>
        </p:txBody>
      </p:sp>
      <p:sp>
        <p:nvSpPr>
          <p:cNvPr id="22" name="Text Placeholder 21"/>
          <p:cNvSpPr>
            <a:spLocks noGrp="1"/>
          </p:cNvSpPr>
          <p:nvPr>
            <p:ph type="body" sz="quarter" idx="12"/>
          </p:nvPr>
        </p:nvSpPr>
        <p:spPr>
          <a:xfrm>
            <a:off x="348340" y="4267200"/>
            <a:ext cx="6792685" cy="533400"/>
          </a:xfrm>
          <a:solidFill>
            <a:schemeClr val="accent1">
              <a:lumMod val="60000"/>
              <a:lumOff val="40000"/>
            </a:schemeClr>
          </a:solidFill>
          <a:ln>
            <a:solidFill>
              <a:schemeClr val="tx2">
                <a:lumMod val="75000"/>
              </a:schemeClr>
            </a:solidFill>
          </a:ln>
        </p:spPr>
        <p:txBody>
          <a:bodyPr anchor="ctr"/>
          <a:lstStyle/>
          <a:p>
            <a:r>
              <a:rPr lang="en-US" dirty="0">
                <a:effectLst>
                  <a:outerShdw blurRad="50800" dist="38100" dir="2700000" algn="tl" rotWithShape="0">
                    <a:prstClr val="black">
                      <a:alpha val="40000"/>
                    </a:prstClr>
                  </a:outerShdw>
                </a:effectLst>
              </a:rPr>
              <a:t>Background Research</a:t>
            </a:r>
          </a:p>
        </p:txBody>
      </p:sp>
      <p:sp>
        <p:nvSpPr>
          <p:cNvPr id="23" name="Text Placeholder 22"/>
          <p:cNvSpPr>
            <a:spLocks noGrp="1"/>
          </p:cNvSpPr>
          <p:nvPr>
            <p:ph type="body" sz="quarter" idx="13"/>
          </p:nvPr>
        </p:nvSpPr>
        <p:spPr>
          <a:xfrm>
            <a:off x="348339" y="4876800"/>
            <a:ext cx="6792685" cy="3200400"/>
          </a:xfrm>
        </p:spPr>
        <p:txBody>
          <a:bodyPr/>
          <a:lstStyle/>
          <a:p>
            <a:pPr marL="285750" indent="-285750">
              <a:buFont typeface="Arial" panose="020B0604020202020204" pitchFamily="34" charset="0"/>
              <a:buChar char="•"/>
            </a:pPr>
            <a:r>
              <a:rPr lang="en-US" dirty="0"/>
              <a:t>Image Processing</a:t>
            </a:r>
          </a:p>
          <a:p>
            <a:pPr marL="1704820" lvl="1" indent="-285750">
              <a:buFont typeface="Arial" panose="020B0604020202020204" pitchFamily="34" charset="0"/>
              <a:buChar char="•"/>
            </a:pPr>
            <a:r>
              <a:rPr lang="en-US" dirty="0"/>
              <a:t>Adjust Brightness</a:t>
            </a:r>
          </a:p>
          <a:p>
            <a:pPr marL="1704820" lvl="1" indent="-285750">
              <a:buFont typeface="Arial" panose="020B0604020202020204" pitchFamily="34" charset="0"/>
              <a:buChar char="•"/>
            </a:pPr>
            <a:r>
              <a:rPr lang="en-US" dirty="0"/>
              <a:t>Greyscale</a:t>
            </a:r>
          </a:p>
          <a:p>
            <a:pPr marL="1704820" lvl="1" indent="-285750">
              <a:buFont typeface="Arial" panose="020B0604020202020204" pitchFamily="34" charset="0"/>
              <a:buChar char="•"/>
            </a:pPr>
            <a:r>
              <a:rPr lang="en-US" dirty="0"/>
              <a:t>Encryption</a:t>
            </a:r>
          </a:p>
          <a:p>
            <a:pPr marL="1704820" lvl="1" indent="-285750">
              <a:buFont typeface="Arial" panose="020B0604020202020204" pitchFamily="34" charset="0"/>
              <a:buChar char="•"/>
            </a:pPr>
            <a:r>
              <a:rPr lang="en-US" dirty="0"/>
              <a:t>Inversion</a:t>
            </a:r>
          </a:p>
          <a:p>
            <a:pPr marL="285750" indent="-285750">
              <a:buFont typeface="Arial" panose="020B0604020202020204" pitchFamily="34" charset="0"/>
              <a:buChar char="•"/>
            </a:pPr>
            <a:r>
              <a:rPr lang="en-US" dirty="0"/>
              <a:t>VGA Display</a:t>
            </a:r>
          </a:p>
          <a:p>
            <a:pPr marL="1704820" lvl="1" indent="-285750">
              <a:buFont typeface="Arial" panose="020B0604020202020204" pitchFamily="34" charset="0"/>
              <a:buChar char="•"/>
            </a:pPr>
            <a:r>
              <a:rPr lang="en-US" dirty="0"/>
              <a:t>Output to monitor via VGA port</a:t>
            </a:r>
          </a:p>
          <a:p>
            <a:pPr marL="1704820" lvl="1" indent="-285750">
              <a:buFont typeface="Arial" panose="020B0604020202020204" pitchFamily="34" charset="0"/>
              <a:buChar char="•"/>
            </a:pPr>
            <a:r>
              <a:rPr lang="en-US" dirty="0"/>
              <a:t>640 x 360 Resolution</a:t>
            </a:r>
          </a:p>
          <a:p>
            <a:pPr marL="285750" indent="-285750">
              <a:buFont typeface="Arial" panose="020B0604020202020204" pitchFamily="34" charset="0"/>
              <a:buChar char="•"/>
            </a:pPr>
            <a:r>
              <a:rPr lang="en-US" dirty="0"/>
              <a:t>SRAM</a:t>
            </a:r>
          </a:p>
          <a:p>
            <a:pPr marL="1704820" lvl="1" indent="-285750">
              <a:buFont typeface="Arial" panose="020B0604020202020204" pitchFamily="34" charset="0"/>
              <a:buChar char="•"/>
            </a:pPr>
            <a:r>
              <a:rPr lang="en-US" dirty="0"/>
              <a:t> Storing pictures as .mem files</a:t>
            </a:r>
          </a:p>
          <a:p>
            <a:pPr marL="1704820" lvl="1" indent="-285750">
              <a:buFont typeface="Arial" panose="020B0604020202020204" pitchFamily="34" charset="0"/>
              <a:buChar char="•"/>
            </a:pPr>
            <a:endParaRPr lang="en-US" dirty="0"/>
          </a:p>
          <a:p>
            <a:pPr marL="1704820" lvl="1" indent="-285750">
              <a:buFont typeface="Arial" panose="020B0604020202020204" pitchFamily="34" charset="0"/>
              <a:buChar char="•"/>
            </a:pPr>
            <a:endParaRPr lang="en-US" dirty="0"/>
          </a:p>
          <a:p>
            <a:pPr marL="1704820" lvl="1" indent="-285750">
              <a:buFont typeface="Arial" panose="020B0604020202020204" pitchFamily="34" charset="0"/>
              <a:buChar char="•"/>
            </a:pPr>
            <a:endParaRPr lang="en-US" dirty="0"/>
          </a:p>
          <a:p>
            <a:pPr marL="1704820" lvl="1" indent="-285750">
              <a:buFont typeface="Arial" panose="020B0604020202020204" pitchFamily="34" charset="0"/>
              <a:buChar char="•"/>
            </a:pPr>
            <a:endParaRPr lang="en-US" dirty="0"/>
          </a:p>
        </p:txBody>
      </p:sp>
      <p:sp>
        <p:nvSpPr>
          <p:cNvPr id="24" name="Text Placeholder 23"/>
          <p:cNvSpPr>
            <a:spLocks noGrp="1"/>
          </p:cNvSpPr>
          <p:nvPr>
            <p:ph type="body" sz="quarter" idx="14"/>
          </p:nvPr>
        </p:nvSpPr>
        <p:spPr>
          <a:xfrm>
            <a:off x="348338" y="7620000"/>
            <a:ext cx="6792685" cy="533400"/>
          </a:xfrm>
          <a:solidFill>
            <a:schemeClr val="accent1">
              <a:lumMod val="60000"/>
              <a:lumOff val="40000"/>
            </a:schemeClr>
          </a:solidFill>
          <a:ln>
            <a:solidFill>
              <a:schemeClr val="tx2">
                <a:lumMod val="75000"/>
              </a:schemeClr>
            </a:solidFill>
          </a:ln>
        </p:spPr>
        <p:txBody>
          <a:bodyPr anchor="ctr"/>
          <a:lstStyle/>
          <a:p>
            <a:r>
              <a:rPr lang="en-US" dirty="0">
                <a:effectLst>
                  <a:outerShdw blurRad="50800" dist="38100" dir="2700000" algn="tl" rotWithShape="0">
                    <a:prstClr val="black">
                      <a:alpha val="40000"/>
                    </a:prstClr>
                  </a:outerShdw>
                </a:effectLst>
              </a:rPr>
              <a:t>Examples</a:t>
            </a:r>
          </a:p>
        </p:txBody>
      </p:sp>
      <p:sp>
        <p:nvSpPr>
          <p:cNvPr id="26" name="Text Placeholder 25"/>
          <p:cNvSpPr>
            <a:spLocks noGrp="1"/>
          </p:cNvSpPr>
          <p:nvPr>
            <p:ph type="body" sz="quarter" idx="16"/>
          </p:nvPr>
        </p:nvSpPr>
        <p:spPr>
          <a:solidFill>
            <a:schemeClr val="accent1">
              <a:lumMod val="60000"/>
              <a:lumOff val="40000"/>
            </a:schemeClr>
          </a:solidFill>
          <a:ln>
            <a:solidFill>
              <a:schemeClr val="tx2">
                <a:lumMod val="75000"/>
              </a:schemeClr>
            </a:solidFill>
          </a:ln>
        </p:spPr>
        <p:txBody>
          <a:bodyPr anchor="ctr"/>
          <a:lstStyle/>
          <a:p>
            <a:r>
              <a:rPr lang="en-US" dirty="0">
                <a:effectLst>
                  <a:outerShdw blurRad="50800" dist="38100" dir="2700000" algn="tl" rotWithShape="0">
                    <a:prstClr val="black">
                      <a:alpha val="40000"/>
                    </a:prstClr>
                  </a:outerShdw>
                </a:effectLst>
              </a:rPr>
              <a:t>Examples</a:t>
            </a:r>
          </a:p>
        </p:txBody>
      </p:sp>
      <p:sp>
        <p:nvSpPr>
          <p:cNvPr id="27" name="Text Placeholder 26"/>
          <p:cNvSpPr>
            <a:spLocks noGrp="1"/>
          </p:cNvSpPr>
          <p:nvPr>
            <p:ph type="body" sz="quarter" idx="17"/>
          </p:nvPr>
        </p:nvSpPr>
        <p:spPr>
          <a:xfrm>
            <a:off x="14782800" y="14401800"/>
            <a:ext cx="6792685" cy="1828800"/>
          </a:xfrm>
        </p:spPr>
        <p:txBody>
          <a:bodyPr/>
          <a:lstStyle/>
          <a:p>
            <a:pPr>
              <a:buNone/>
            </a:pPr>
            <a:r>
              <a:rPr lang="en-US" dirty="0"/>
              <a:t>[1] 	ECE 4300 Class Material. Dr. Mohamed Aly. 2019.</a:t>
            </a:r>
          </a:p>
          <a:p>
            <a:pPr marL="0" indent="0">
              <a:buNone/>
            </a:pPr>
            <a:r>
              <a:rPr lang="en-US" dirty="0"/>
              <a:t>[2]          </a:t>
            </a:r>
            <a:r>
              <a:rPr lang="en-US" dirty="0" err="1"/>
              <a:t>Helland</a:t>
            </a:r>
            <a:r>
              <a:rPr lang="en-US" dirty="0"/>
              <a:t>, Tanner. “Seven Grayscale Conversion Algorithms (with Pseudocode and           	VB6 Source Code).” </a:t>
            </a:r>
            <a:r>
              <a:rPr lang="en-US" i="1" dirty="0"/>
              <a:t>Tanner </a:t>
            </a:r>
            <a:r>
              <a:rPr lang="en-US" i="1" dirty="0" err="1"/>
              <a:t>Helland</a:t>
            </a:r>
            <a:r>
              <a:rPr lang="en-US" i="1" dirty="0"/>
              <a:t> (Dot) Com</a:t>
            </a:r>
            <a:r>
              <a:rPr lang="en-US" dirty="0"/>
              <a:t>, 4 June 2012, 	</a:t>
            </a:r>
            <a:r>
              <a:rPr lang="en-US" dirty="0" err="1"/>
              <a:t>www.tannerhelland.com</a:t>
            </a:r>
            <a:r>
              <a:rPr lang="en-US" dirty="0"/>
              <a:t>/3643/grayscale-image-algorithm-vb6/.</a:t>
            </a:r>
          </a:p>
          <a:p>
            <a:pPr>
              <a:buNone/>
            </a:pPr>
            <a:endParaRPr lang="en-US" dirty="0"/>
          </a:p>
          <a:p>
            <a:pPr>
              <a:buNone/>
            </a:pPr>
            <a:endParaRPr lang="en-US" dirty="0"/>
          </a:p>
        </p:txBody>
      </p:sp>
      <p:sp>
        <p:nvSpPr>
          <p:cNvPr id="29" name="Text Placeholder 28"/>
          <p:cNvSpPr>
            <a:spLocks noGrp="1"/>
          </p:cNvSpPr>
          <p:nvPr>
            <p:ph type="body" sz="quarter" idx="19"/>
          </p:nvPr>
        </p:nvSpPr>
        <p:spPr>
          <a:xfrm>
            <a:off x="14790057" y="12344400"/>
            <a:ext cx="6792685" cy="1558902"/>
          </a:xfrm>
        </p:spPr>
        <p:txBody>
          <a:bodyPr/>
          <a:lstStyle/>
          <a:p>
            <a:pPr marL="0" indent="457200" algn="just">
              <a:buNone/>
            </a:pPr>
            <a:r>
              <a:rPr lang="en-US" dirty="0"/>
              <a:t>The goal of this project was to implement an image processor using techniques learned in the class.  We were able to create a hardware implementation of an image processor which is able to change various aspects of the supplied images and display them using a VGA output.  This project could be extended to incorporate new aspects without changing much of the image processing design since that design only relies on modifying the bitmaps of the images. </a:t>
            </a:r>
          </a:p>
          <a:p>
            <a:pPr marL="0" indent="457200" algn="just">
              <a:buNone/>
            </a:pPr>
            <a:endParaRPr lang="en-US" dirty="0"/>
          </a:p>
          <a:p>
            <a:pPr marL="0" indent="457200" algn="just">
              <a:buNone/>
            </a:pPr>
            <a:r>
              <a:rPr lang="en-US" dirty="0"/>
              <a:t> </a:t>
            </a:r>
          </a:p>
        </p:txBody>
      </p:sp>
      <p:sp>
        <p:nvSpPr>
          <p:cNvPr id="30" name="Text Placeholder 29"/>
          <p:cNvSpPr>
            <a:spLocks noGrp="1"/>
          </p:cNvSpPr>
          <p:nvPr>
            <p:ph type="body" sz="quarter" idx="20"/>
          </p:nvPr>
        </p:nvSpPr>
        <p:spPr>
          <a:xfrm>
            <a:off x="14782800" y="13792200"/>
            <a:ext cx="6792685" cy="533400"/>
          </a:xfrm>
          <a:solidFill>
            <a:schemeClr val="accent1">
              <a:lumMod val="60000"/>
              <a:lumOff val="40000"/>
            </a:schemeClr>
          </a:solidFill>
          <a:ln>
            <a:solidFill>
              <a:schemeClr val="tx2">
                <a:lumMod val="75000"/>
              </a:schemeClr>
            </a:solidFill>
          </a:ln>
        </p:spPr>
        <p:txBody>
          <a:bodyPr anchor="ctr"/>
          <a:lstStyle/>
          <a:p>
            <a:r>
              <a:rPr lang="en-US" dirty="0">
                <a:effectLst>
                  <a:outerShdw blurRad="50800" dist="38100" dir="2700000" algn="tl" rotWithShape="0">
                    <a:prstClr val="black">
                      <a:alpha val="40000"/>
                    </a:prstClr>
                  </a:outerShdw>
                </a:effectLst>
              </a:rPr>
              <a:t>References</a:t>
            </a:r>
          </a:p>
        </p:txBody>
      </p:sp>
      <p:sp>
        <p:nvSpPr>
          <p:cNvPr id="31" name="Text Placeholder 30"/>
          <p:cNvSpPr>
            <a:spLocks noGrp="1"/>
          </p:cNvSpPr>
          <p:nvPr>
            <p:ph type="body" sz="quarter" idx="21"/>
          </p:nvPr>
        </p:nvSpPr>
        <p:spPr/>
        <p:txBody>
          <a:bodyPr/>
          <a:lstStyle/>
          <a:p>
            <a:r>
              <a:rPr lang="en-US" dirty="0"/>
              <a:t> </a:t>
            </a:r>
          </a:p>
        </p:txBody>
      </p:sp>
      <p:sp>
        <p:nvSpPr>
          <p:cNvPr id="36" name="Freeform: Shape 35">
            <a:extLst>
              <a:ext uri="{FF2B5EF4-FFF2-40B4-BE49-F238E27FC236}">
                <a16:creationId xmlns:a16="http://schemas.microsoft.com/office/drawing/2014/main" id="{511484D4-6AD7-4C42-92CA-2DBC5A2DAF3F}"/>
              </a:ext>
            </a:extLst>
          </p:cNvPr>
          <p:cNvSpPr/>
          <p:nvPr/>
        </p:nvSpPr>
        <p:spPr>
          <a:xfrm>
            <a:off x="7663537" y="2819400"/>
            <a:ext cx="6585863" cy="1683239"/>
          </a:xfrm>
          <a:custGeom>
            <a:avLst/>
            <a:gdLst>
              <a:gd name="connsiteX0" fmla="*/ 0 w 6585862"/>
              <a:gd name="connsiteY0" fmla="*/ 848823 h 2423617"/>
              <a:gd name="connsiteX1" fmla="*/ 2989979 w 6585862"/>
              <a:gd name="connsiteY1" fmla="*/ 848823 h 2423617"/>
              <a:gd name="connsiteX2" fmla="*/ 2989979 w 6585862"/>
              <a:gd name="connsiteY2" fmla="*/ 605904 h 2423617"/>
              <a:gd name="connsiteX3" fmla="*/ 2687027 w 6585862"/>
              <a:gd name="connsiteY3" fmla="*/ 605904 h 2423617"/>
              <a:gd name="connsiteX4" fmla="*/ 3292931 w 6585862"/>
              <a:gd name="connsiteY4" fmla="*/ 0 h 2423617"/>
              <a:gd name="connsiteX5" fmla="*/ 3898835 w 6585862"/>
              <a:gd name="connsiteY5" fmla="*/ 605904 h 2423617"/>
              <a:gd name="connsiteX6" fmla="*/ 3595883 w 6585862"/>
              <a:gd name="connsiteY6" fmla="*/ 605904 h 2423617"/>
              <a:gd name="connsiteX7" fmla="*/ 3595883 w 6585862"/>
              <a:gd name="connsiteY7" fmla="*/ 848823 h 2423617"/>
              <a:gd name="connsiteX8" fmla="*/ 6585862 w 6585862"/>
              <a:gd name="connsiteY8" fmla="*/ 848823 h 2423617"/>
              <a:gd name="connsiteX9" fmla="*/ 6585862 w 6585862"/>
              <a:gd name="connsiteY9" fmla="*/ 2423617 h 2423617"/>
              <a:gd name="connsiteX10" fmla="*/ 0 w 6585862"/>
              <a:gd name="connsiteY10" fmla="*/ 2423617 h 2423617"/>
              <a:gd name="connsiteX11" fmla="*/ 0 w 6585862"/>
              <a:gd name="connsiteY11" fmla="*/ 848823 h 2423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85862" h="2423617">
                <a:moveTo>
                  <a:pt x="6585862" y="1574794"/>
                </a:moveTo>
                <a:lnTo>
                  <a:pt x="3595883" y="1574794"/>
                </a:lnTo>
                <a:lnTo>
                  <a:pt x="3595883" y="1817713"/>
                </a:lnTo>
                <a:lnTo>
                  <a:pt x="3898835" y="1817713"/>
                </a:lnTo>
                <a:lnTo>
                  <a:pt x="3292931" y="2423616"/>
                </a:lnTo>
                <a:lnTo>
                  <a:pt x="2687027" y="1817713"/>
                </a:lnTo>
                <a:lnTo>
                  <a:pt x="2989979" y="1817713"/>
                </a:lnTo>
                <a:lnTo>
                  <a:pt x="2989979" y="1574794"/>
                </a:lnTo>
                <a:lnTo>
                  <a:pt x="0" y="1574794"/>
                </a:lnTo>
                <a:lnTo>
                  <a:pt x="0" y="1"/>
                </a:lnTo>
                <a:lnTo>
                  <a:pt x="6585862" y="1"/>
                </a:lnTo>
                <a:lnTo>
                  <a:pt x="6585862" y="1574794"/>
                </a:lnTo>
                <a:close/>
              </a:path>
            </a:pathLst>
          </a:custGeom>
          <a:solidFill>
            <a:schemeClr val="accent1">
              <a:lumMod val="60000"/>
              <a:lumOff val="4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128017" tIns="128016" rIns="128016" bIns="1700945" numCol="1" spcCol="1270" anchor="ctr" anchorCtr="0">
            <a:noAutofit/>
          </a:bodyPr>
          <a:lstStyle/>
          <a:p>
            <a:pPr marL="0" lvl="0" indent="0" algn="ctr" defTabSz="800100">
              <a:lnSpc>
                <a:spcPct val="90000"/>
              </a:lnSpc>
              <a:spcBef>
                <a:spcPct val="0"/>
              </a:spcBef>
              <a:spcAft>
                <a:spcPct val="35000"/>
              </a:spcAft>
              <a:buNone/>
            </a:pPr>
            <a:endParaRPr lang="en-US" sz="3200" kern="1200" dirty="0">
              <a:effectLst>
                <a:outerShdw blurRad="50800" dist="38100" dir="2700000" algn="tl" rotWithShape="0">
                  <a:prstClr val="black">
                    <a:alpha val="40000"/>
                  </a:prstClr>
                </a:outerShdw>
              </a:effectLst>
            </a:endParaRPr>
          </a:p>
          <a:p>
            <a:pPr marL="0" lvl="0" indent="0" algn="ctr" defTabSz="800100">
              <a:lnSpc>
                <a:spcPct val="90000"/>
              </a:lnSpc>
              <a:spcBef>
                <a:spcPct val="0"/>
              </a:spcBef>
              <a:spcAft>
                <a:spcPct val="35000"/>
              </a:spcAft>
              <a:buNone/>
            </a:pPr>
            <a:r>
              <a:rPr lang="en-US" sz="3200" kern="1200" dirty="0">
                <a:effectLst>
                  <a:outerShdw blurRad="50800" dist="38100" dir="2700000" algn="tl" rotWithShape="0">
                    <a:prstClr val="black">
                      <a:alpha val="40000"/>
                    </a:prstClr>
                  </a:outerShdw>
                </a:effectLst>
              </a:rPr>
              <a:t>Greyscale</a:t>
            </a:r>
          </a:p>
        </p:txBody>
      </p:sp>
      <p:sp>
        <p:nvSpPr>
          <p:cNvPr id="39" name="Freeform: Shape 38">
            <a:extLst>
              <a:ext uri="{FF2B5EF4-FFF2-40B4-BE49-F238E27FC236}">
                <a16:creationId xmlns:a16="http://schemas.microsoft.com/office/drawing/2014/main" id="{4A5DBE80-5901-4708-A4A4-4EBB6DCFA66E}"/>
              </a:ext>
            </a:extLst>
          </p:cNvPr>
          <p:cNvSpPr/>
          <p:nvPr/>
        </p:nvSpPr>
        <p:spPr>
          <a:xfrm>
            <a:off x="451749" y="8305800"/>
            <a:ext cx="6585862" cy="2063327"/>
          </a:xfrm>
          <a:custGeom>
            <a:avLst/>
            <a:gdLst>
              <a:gd name="connsiteX0" fmla="*/ 0 w 6585862"/>
              <a:gd name="connsiteY0" fmla="*/ 722638 h 2063325"/>
              <a:gd name="connsiteX1" fmla="*/ 3035015 w 6585862"/>
              <a:gd name="connsiteY1" fmla="*/ 722638 h 2063325"/>
              <a:gd name="connsiteX2" fmla="*/ 3035015 w 6585862"/>
              <a:gd name="connsiteY2" fmla="*/ 515831 h 2063325"/>
              <a:gd name="connsiteX3" fmla="*/ 2777100 w 6585862"/>
              <a:gd name="connsiteY3" fmla="*/ 515831 h 2063325"/>
              <a:gd name="connsiteX4" fmla="*/ 3292931 w 6585862"/>
              <a:gd name="connsiteY4" fmla="*/ 0 h 2063325"/>
              <a:gd name="connsiteX5" fmla="*/ 3808762 w 6585862"/>
              <a:gd name="connsiteY5" fmla="*/ 515831 h 2063325"/>
              <a:gd name="connsiteX6" fmla="*/ 3550847 w 6585862"/>
              <a:gd name="connsiteY6" fmla="*/ 515831 h 2063325"/>
              <a:gd name="connsiteX7" fmla="*/ 3550847 w 6585862"/>
              <a:gd name="connsiteY7" fmla="*/ 722638 h 2063325"/>
              <a:gd name="connsiteX8" fmla="*/ 6585862 w 6585862"/>
              <a:gd name="connsiteY8" fmla="*/ 722638 h 2063325"/>
              <a:gd name="connsiteX9" fmla="*/ 6585862 w 6585862"/>
              <a:gd name="connsiteY9" fmla="*/ 2063325 h 2063325"/>
              <a:gd name="connsiteX10" fmla="*/ 0 w 6585862"/>
              <a:gd name="connsiteY10" fmla="*/ 2063325 h 2063325"/>
              <a:gd name="connsiteX11" fmla="*/ 0 w 6585862"/>
              <a:gd name="connsiteY11" fmla="*/ 722638 h 2063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85862" h="2063325">
                <a:moveTo>
                  <a:pt x="6585862" y="1340687"/>
                </a:moveTo>
                <a:lnTo>
                  <a:pt x="3550847" y="1340687"/>
                </a:lnTo>
                <a:lnTo>
                  <a:pt x="3550847" y="1547494"/>
                </a:lnTo>
                <a:lnTo>
                  <a:pt x="3808762" y="1547494"/>
                </a:lnTo>
                <a:lnTo>
                  <a:pt x="3292931" y="2063324"/>
                </a:lnTo>
                <a:lnTo>
                  <a:pt x="2777100" y="1547494"/>
                </a:lnTo>
                <a:lnTo>
                  <a:pt x="3035015" y="1547494"/>
                </a:lnTo>
                <a:lnTo>
                  <a:pt x="3035015" y="1340687"/>
                </a:lnTo>
                <a:lnTo>
                  <a:pt x="0" y="1340687"/>
                </a:lnTo>
                <a:lnTo>
                  <a:pt x="0" y="1"/>
                </a:lnTo>
                <a:lnTo>
                  <a:pt x="6585862" y="1"/>
                </a:lnTo>
                <a:lnTo>
                  <a:pt x="6585862" y="1340687"/>
                </a:lnTo>
                <a:close/>
              </a:path>
            </a:pathLst>
          </a:custGeom>
          <a:solidFill>
            <a:schemeClr val="accent1">
              <a:lumMod val="60000"/>
              <a:lumOff val="4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135128" tIns="135129" rIns="135128" bIns="1474227" numCol="1" spcCol="1270" anchor="ctr" anchorCtr="0">
            <a:noAutofit/>
          </a:bodyPr>
          <a:lstStyle/>
          <a:p>
            <a:pPr marL="0" lvl="0" indent="0" algn="ctr" defTabSz="844550">
              <a:lnSpc>
                <a:spcPct val="90000"/>
              </a:lnSpc>
              <a:spcBef>
                <a:spcPct val="0"/>
              </a:spcBef>
              <a:spcAft>
                <a:spcPct val="35000"/>
              </a:spcAft>
              <a:buNone/>
            </a:pPr>
            <a:r>
              <a:rPr lang="en-US" sz="3200" kern="1200" dirty="0">
                <a:effectLst>
                  <a:outerShdw blurRad="50800" dist="38100" dir="2700000" algn="tl" rotWithShape="0">
                    <a:prstClr val="black">
                      <a:alpha val="40000"/>
                    </a:prstClr>
                  </a:outerShdw>
                </a:effectLst>
              </a:rPr>
              <a:t>Encryption</a:t>
            </a:r>
          </a:p>
        </p:txBody>
      </p:sp>
      <p:sp>
        <p:nvSpPr>
          <p:cNvPr id="46" name="TextBox 45">
            <a:extLst>
              <a:ext uri="{FF2B5EF4-FFF2-40B4-BE49-F238E27FC236}">
                <a16:creationId xmlns:a16="http://schemas.microsoft.com/office/drawing/2014/main" id="{2B600FC9-E120-45B6-AB02-A54F8B2E6197}"/>
              </a:ext>
            </a:extLst>
          </p:cNvPr>
          <p:cNvSpPr txBox="1">
            <a:spLocks/>
          </p:cNvSpPr>
          <p:nvPr/>
        </p:nvSpPr>
        <p:spPr>
          <a:xfrm>
            <a:off x="347471" y="11786650"/>
            <a:ext cx="6792685" cy="3986750"/>
          </a:xfrm>
          <a:prstGeom prst="rect">
            <a:avLst/>
          </a:prstGeom>
          <a:noFill/>
        </p:spPr>
        <p:txBody>
          <a:bodyPr wrap="square" numCol="2" spcCol="274320" rtlCol="0">
            <a:noAutofit/>
          </a:bodyPr>
          <a:lstStyle>
            <a:defPPr>
              <a:defRPr lang="en-US"/>
            </a:defPPr>
            <a:lvl1pPr>
              <a:defRPr sz="1400"/>
            </a:lvl1pPr>
          </a:lstStyle>
          <a:p>
            <a:pPr>
              <a:lnSpc>
                <a:spcPct val="150000"/>
              </a:lnSpc>
            </a:pPr>
            <a:endParaRPr lang="en-US" dirty="0"/>
          </a:p>
          <a:p>
            <a:pPr>
              <a:lnSpc>
                <a:spcPct val="150000"/>
              </a:lnSpc>
            </a:pPr>
            <a:endParaRPr lang="en-US" dirty="0"/>
          </a:p>
          <a:p>
            <a:pPr>
              <a:lnSpc>
                <a:spcPct val="150000"/>
              </a:lnSpc>
            </a:pPr>
            <a:endParaRPr lang="en-US" dirty="0"/>
          </a:p>
          <a:p>
            <a:pPr>
              <a:lnSpc>
                <a:spcPct val="150000"/>
              </a:lnSpc>
            </a:pPr>
            <a:endParaRPr lang="en-US" dirty="0"/>
          </a:p>
          <a:p>
            <a:pPr>
              <a:lnSpc>
                <a:spcPct val="150000"/>
              </a:lnSpc>
            </a:pPr>
            <a:endParaRPr lang="en-US" dirty="0"/>
          </a:p>
          <a:p>
            <a:pPr>
              <a:lnSpc>
                <a:spcPct val="150000"/>
              </a:lnSpc>
            </a:pPr>
            <a:endParaRPr lang="en-US" dirty="0"/>
          </a:p>
          <a:p>
            <a:pPr>
              <a:lnSpc>
                <a:spcPct val="150000"/>
              </a:lnSpc>
            </a:pPr>
            <a:endParaRPr lang="en-US" dirty="0"/>
          </a:p>
        </p:txBody>
      </p:sp>
      <p:sp>
        <p:nvSpPr>
          <p:cNvPr id="51" name="Text Placeholder 27">
            <a:extLst>
              <a:ext uri="{FF2B5EF4-FFF2-40B4-BE49-F238E27FC236}">
                <a16:creationId xmlns:a16="http://schemas.microsoft.com/office/drawing/2014/main" id="{1ADCB5F5-7978-4BA5-83C6-DC5473E30D86}"/>
              </a:ext>
            </a:extLst>
          </p:cNvPr>
          <p:cNvSpPr txBox="1">
            <a:spLocks/>
          </p:cNvSpPr>
          <p:nvPr/>
        </p:nvSpPr>
        <p:spPr>
          <a:xfrm>
            <a:off x="14710928" y="6705600"/>
            <a:ext cx="6792685" cy="533400"/>
          </a:xfrm>
          <a:prstGeom prst="rect">
            <a:avLst/>
          </a:prstGeom>
          <a:solidFill>
            <a:schemeClr val="accent1">
              <a:lumMod val="60000"/>
              <a:lumOff val="40000"/>
            </a:schemeClr>
          </a:solidFill>
          <a:ln>
            <a:solidFill>
              <a:schemeClr val="accent1"/>
            </a:solidFill>
          </a:ln>
        </p:spPr>
        <p:txBody>
          <a:bodyPr vert="horz" lIns="78373" tIns="39187" rIns="78373" bIns="39187" anchor="ctr"/>
          <a:lstStyle>
            <a:lvl1pPr marL="0" indent="0" algn="l" defTabSz="1746547" rtl="0" eaLnBrk="1" latinLnBrk="0" hangingPunct="1">
              <a:spcBef>
                <a:spcPct val="20000"/>
              </a:spcBef>
              <a:buFont typeface="Arial" pitchFamily="34" charset="0"/>
              <a:buNone/>
              <a:defRPr sz="2100" b="1" kern="1200" baseline="0">
                <a:solidFill>
                  <a:schemeClr val="bg1"/>
                </a:solidFill>
                <a:latin typeface="Arial"/>
                <a:ea typeface="+mn-ea"/>
                <a:cs typeface="Arial"/>
              </a:defRPr>
            </a:lvl1pPr>
            <a:lvl2pPr marL="1419070" indent="-545796" algn="l" defTabSz="1746547" rtl="0" eaLnBrk="1" latinLnBrk="0" hangingPunct="1">
              <a:spcBef>
                <a:spcPct val="20000"/>
              </a:spcBef>
              <a:buFont typeface="Arial" pitchFamily="34" charset="0"/>
              <a:buChar char="–"/>
              <a:defRPr sz="5300" kern="1200">
                <a:solidFill>
                  <a:schemeClr val="tx1"/>
                </a:solidFill>
                <a:latin typeface="+mn-lt"/>
                <a:ea typeface="+mn-ea"/>
                <a:cs typeface="+mn-cs"/>
              </a:defRPr>
            </a:lvl2pPr>
            <a:lvl3pPr marL="2183185" indent="-436637" algn="l" defTabSz="1746547" rtl="0" eaLnBrk="1" latinLnBrk="0" hangingPunct="1">
              <a:spcBef>
                <a:spcPct val="20000"/>
              </a:spcBef>
              <a:buFont typeface="Arial" pitchFamily="34" charset="0"/>
              <a:buChar char="•"/>
              <a:defRPr sz="4500" kern="1200">
                <a:solidFill>
                  <a:schemeClr val="tx1"/>
                </a:solidFill>
                <a:latin typeface="+mn-lt"/>
                <a:ea typeface="+mn-ea"/>
                <a:cs typeface="+mn-cs"/>
              </a:defRPr>
            </a:lvl3pPr>
            <a:lvl4pPr marL="305645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4pPr>
            <a:lvl5pPr marL="3929732"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5pPr>
            <a:lvl6pPr marL="4803005"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6pPr>
            <a:lvl7pPr marL="567627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7pPr>
            <a:lvl8pPr marL="6549553"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8pPr>
            <a:lvl9pPr marL="7422826"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9pPr>
          </a:lstStyle>
          <a:p>
            <a:r>
              <a:rPr lang="en-US" dirty="0">
                <a:effectLst>
                  <a:outerShdw blurRad="50800" dist="38100" dir="2700000" algn="tl" rotWithShape="0">
                    <a:prstClr val="black">
                      <a:alpha val="40000"/>
                    </a:prstClr>
                  </a:outerShdw>
                </a:effectLst>
              </a:rPr>
              <a:t>Challenges</a:t>
            </a:r>
          </a:p>
        </p:txBody>
      </p:sp>
      <p:sp>
        <p:nvSpPr>
          <p:cNvPr id="52" name="Text Placeholder 28">
            <a:extLst>
              <a:ext uri="{FF2B5EF4-FFF2-40B4-BE49-F238E27FC236}">
                <a16:creationId xmlns:a16="http://schemas.microsoft.com/office/drawing/2014/main" id="{5E851CF6-22A9-469F-B6ED-013E6AC9CF6A}"/>
              </a:ext>
            </a:extLst>
          </p:cNvPr>
          <p:cNvSpPr txBox="1">
            <a:spLocks/>
          </p:cNvSpPr>
          <p:nvPr/>
        </p:nvSpPr>
        <p:spPr>
          <a:xfrm>
            <a:off x="14710927" y="7239000"/>
            <a:ext cx="6792685" cy="1558902"/>
          </a:xfrm>
          <a:prstGeom prst="rect">
            <a:avLst/>
          </a:prstGeom>
        </p:spPr>
        <p:txBody>
          <a:bodyPr vert="horz" lIns="78373" tIns="39187" rIns="78373" bIns="39187"/>
          <a:lstStyle>
            <a:lvl1pPr marL="654956" indent="-654956"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1pPr>
            <a:lvl2pPr marL="1419070" indent="-545796"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2183185"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3056458"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3929732"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4803005"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6pPr>
            <a:lvl7pPr marL="567627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7pPr>
            <a:lvl8pPr marL="6549553"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8pPr>
            <a:lvl9pPr marL="7422826"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9pPr>
          </a:lstStyle>
          <a:p>
            <a:pPr algn="just"/>
            <a:r>
              <a:rPr lang="en-US" dirty="0"/>
              <a:t>Synthesizing code on FGPA</a:t>
            </a:r>
          </a:p>
          <a:p>
            <a:pPr algn="just"/>
            <a:r>
              <a:rPr lang="en-US" dirty="0"/>
              <a:t>Implementing image effects</a:t>
            </a:r>
          </a:p>
          <a:p>
            <a:pPr algn="just"/>
            <a:r>
              <a:rPr lang="en-US" dirty="0"/>
              <a:t>Overflow when allowing user input</a:t>
            </a:r>
          </a:p>
          <a:p>
            <a:pPr algn="just"/>
            <a:endParaRPr lang="en-US" dirty="0"/>
          </a:p>
        </p:txBody>
      </p:sp>
      <p:sp>
        <p:nvSpPr>
          <p:cNvPr id="53" name="Text Placeholder 27">
            <a:extLst>
              <a:ext uri="{FF2B5EF4-FFF2-40B4-BE49-F238E27FC236}">
                <a16:creationId xmlns:a16="http://schemas.microsoft.com/office/drawing/2014/main" id="{1F6C4F5E-3803-4846-B7D4-AD124487A480}"/>
              </a:ext>
            </a:extLst>
          </p:cNvPr>
          <p:cNvSpPr txBox="1">
            <a:spLocks/>
          </p:cNvSpPr>
          <p:nvPr/>
        </p:nvSpPr>
        <p:spPr>
          <a:xfrm>
            <a:off x="14706599" y="8153400"/>
            <a:ext cx="6792685" cy="533400"/>
          </a:xfrm>
          <a:prstGeom prst="rect">
            <a:avLst/>
          </a:prstGeom>
          <a:solidFill>
            <a:schemeClr val="accent1">
              <a:lumMod val="60000"/>
              <a:lumOff val="40000"/>
            </a:schemeClr>
          </a:solidFill>
          <a:ln>
            <a:solidFill>
              <a:schemeClr val="tx2">
                <a:lumMod val="75000"/>
              </a:schemeClr>
            </a:solidFill>
          </a:ln>
        </p:spPr>
        <p:txBody>
          <a:bodyPr vert="horz" lIns="78373" tIns="39187" rIns="78373" bIns="39187" anchor="ctr"/>
          <a:lstStyle>
            <a:lvl1pPr marL="0" indent="0" algn="l" defTabSz="1746547" rtl="0" eaLnBrk="1" latinLnBrk="0" hangingPunct="1">
              <a:spcBef>
                <a:spcPct val="20000"/>
              </a:spcBef>
              <a:buFont typeface="Arial" pitchFamily="34" charset="0"/>
              <a:buNone/>
              <a:defRPr sz="2100" b="1" kern="1200" baseline="0">
                <a:solidFill>
                  <a:schemeClr val="bg1"/>
                </a:solidFill>
                <a:latin typeface="Arial"/>
                <a:ea typeface="+mn-ea"/>
                <a:cs typeface="Arial"/>
              </a:defRPr>
            </a:lvl1pPr>
            <a:lvl2pPr marL="1419070" indent="-545796" algn="l" defTabSz="1746547" rtl="0" eaLnBrk="1" latinLnBrk="0" hangingPunct="1">
              <a:spcBef>
                <a:spcPct val="20000"/>
              </a:spcBef>
              <a:buFont typeface="Arial" pitchFamily="34" charset="0"/>
              <a:buChar char="–"/>
              <a:defRPr sz="5300" kern="1200">
                <a:solidFill>
                  <a:schemeClr val="tx1"/>
                </a:solidFill>
                <a:latin typeface="+mn-lt"/>
                <a:ea typeface="+mn-ea"/>
                <a:cs typeface="+mn-cs"/>
              </a:defRPr>
            </a:lvl2pPr>
            <a:lvl3pPr marL="2183185" indent="-436637" algn="l" defTabSz="1746547" rtl="0" eaLnBrk="1" latinLnBrk="0" hangingPunct="1">
              <a:spcBef>
                <a:spcPct val="20000"/>
              </a:spcBef>
              <a:buFont typeface="Arial" pitchFamily="34" charset="0"/>
              <a:buChar char="•"/>
              <a:defRPr sz="4500" kern="1200">
                <a:solidFill>
                  <a:schemeClr val="tx1"/>
                </a:solidFill>
                <a:latin typeface="+mn-lt"/>
                <a:ea typeface="+mn-ea"/>
                <a:cs typeface="+mn-cs"/>
              </a:defRPr>
            </a:lvl3pPr>
            <a:lvl4pPr marL="305645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4pPr>
            <a:lvl5pPr marL="3929732"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5pPr>
            <a:lvl6pPr marL="4803005"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6pPr>
            <a:lvl7pPr marL="567627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7pPr>
            <a:lvl8pPr marL="6549553"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8pPr>
            <a:lvl9pPr marL="7422826"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9pPr>
          </a:lstStyle>
          <a:p>
            <a:r>
              <a:rPr lang="en-US" dirty="0">
                <a:effectLst>
                  <a:outerShdw blurRad="50800" dist="38100" dir="2700000" algn="tl" rotWithShape="0">
                    <a:prstClr val="black">
                      <a:alpha val="40000"/>
                    </a:prstClr>
                  </a:outerShdw>
                </a:effectLst>
              </a:rPr>
              <a:t>Constraints</a:t>
            </a:r>
          </a:p>
        </p:txBody>
      </p:sp>
      <p:sp>
        <p:nvSpPr>
          <p:cNvPr id="54" name="Text Placeholder 28">
            <a:extLst>
              <a:ext uri="{FF2B5EF4-FFF2-40B4-BE49-F238E27FC236}">
                <a16:creationId xmlns:a16="http://schemas.microsoft.com/office/drawing/2014/main" id="{81E05490-280A-45F7-A7C8-2F770C929142}"/>
              </a:ext>
            </a:extLst>
          </p:cNvPr>
          <p:cNvSpPr txBox="1">
            <a:spLocks/>
          </p:cNvSpPr>
          <p:nvPr/>
        </p:nvSpPr>
        <p:spPr>
          <a:xfrm>
            <a:off x="14710926" y="7077110"/>
            <a:ext cx="6792685" cy="1558902"/>
          </a:xfrm>
          <a:prstGeom prst="rect">
            <a:avLst/>
          </a:prstGeom>
        </p:spPr>
        <p:txBody>
          <a:bodyPr vert="horz" lIns="78373" tIns="39187" rIns="78373" bIns="39187"/>
          <a:lstStyle>
            <a:lvl1pPr marL="654956" indent="-654956"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1pPr>
            <a:lvl2pPr marL="1419070" indent="-545796"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2183185"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3056458"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3929732"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4803005"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6pPr>
            <a:lvl7pPr marL="567627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7pPr>
            <a:lvl8pPr marL="6549553"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8pPr>
            <a:lvl9pPr marL="7422826"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9pPr>
          </a:lstStyle>
          <a:p>
            <a:pPr marL="0" indent="0" algn="just">
              <a:buNone/>
            </a:pPr>
            <a:endParaRPr lang="en-US" dirty="0"/>
          </a:p>
        </p:txBody>
      </p:sp>
      <p:sp>
        <p:nvSpPr>
          <p:cNvPr id="55" name="Text Placeholder 28">
            <a:extLst>
              <a:ext uri="{FF2B5EF4-FFF2-40B4-BE49-F238E27FC236}">
                <a16:creationId xmlns:a16="http://schemas.microsoft.com/office/drawing/2014/main" id="{D31EF49A-C4C5-4765-BAB0-B147399F3F0E}"/>
              </a:ext>
            </a:extLst>
          </p:cNvPr>
          <p:cNvSpPr txBox="1">
            <a:spLocks/>
          </p:cNvSpPr>
          <p:nvPr/>
        </p:nvSpPr>
        <p:spPr>
          <a:xfrm>
            <a:off x="14695713" y="8534400"/>
            <a:ext cx="6792685" cy="1851118"/>
          </a:xfrm>
          <a:prstGeom prst="rect">
            <a:avLst/>
          </a:prstGeom>
        </p:spPr>
        <p:txBody>
          <a:bodyPr vert="horz" lIns="78373" tIns="39187" rIns="78373" bIns="39187" numCol="2" spcCol="274320"/>
          <a:lstStyle>
            <a:lvl1pPr marL="654956" indent="-654956"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1pPr>
            <a:lvl2pPr marL="1419070" indent="-545796"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2183185"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3056458"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3929732"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4803005"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6pPr>
            <a:lvl7pPr marL="567627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7pPr>
            <a:lvl8pPr marL="6549553"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8pPr>
            <a:lvl9pPr marL="7422826"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9pPr>
          </a:lstStyle>
          <a:p>
            <a:pPr marL="0" indent="0" algn="ctr">
              <a:buNone/>
            </a:pPr>
            <a:endParaRPr lang="en-US" b="1" i="1" dirty="0"/>
          </a:p>
          <a:p>
            <a:r>
              <a:rPr lang="en-US" dirty="0"/>
              <a:t>Limited memory of FPGA board</a:t>
            </a:r>
          </a:p>
          <a:p>
            <a:r>
              <a:rPr lang="en-US" dirty="0"/>
              <a:t>Limited output resolution</a:t>
            </a:r>
          </a:p>
          <a:p>
            <a:r>
              <a:rPr lang="en-US" dirty="0"/>
              <a:t>Certain ideas would not be synthesizable on FPGA board			</a:t>
            </a:r>
          </a:p>
        </p:txBody>
      </p:sp>
      <p:sp>
        <p:nvSpPr>
          <p:cNvPr id="56" name="Text Placeholder 27">
            <a:extLst>
              <a:ext uri="{FF2B5EF4-FFF2-40B4-BE49-F238E27FC236}">
                <a16:creationId xmlns:a16="http://schemas.microsoft.com/office/drawing/2014/main" id="{C5B7E259-45B2-4059-B470-E50A5CB687E5}"/>
              </a:ext>
            </a:extLst>
          </p:cNvPr>
          <p:cNvSpPr txBox="1">
            <a:spLocks/>
          </p:cNvSpPr>
          <p:nvPr/>
        </p:nvSpPr>
        <p:spPr>
          <a:xfrm>
            <a:off x="14706599" y="11734800"/>
            <a:ext cx="6792685" cy="533400"/>
          </a:xfrm>
          <a:prstGeom prst="rect">
            <a:avLst/>
          </a:prstGeom>
          <a:solidFill>
            <a:schemeClr val="accent1">
              <a:lumMod val="60000"/>
              <a:lumOff val="40000"/>
            </a:schemeClr>
          </a:solidFill>
          <a:ln>
            <a:solidFill>
              <a:schemeClr val="tx2">
                <a:lumMod val="75000"/>
              </a:schemeClr>
            </a:solidFill>
          </a:ln>
        </p:spPr>
        <p:txBody>
          <a:bodyPr vert="horz" lIns="78373" tIns="39187" rIns="78373" bIns="39187" anchor="ctr"/>
          <a:lstStyle>
            <a:lvl1pPr marL="0" indent="0" algn="l" defTabSz="1746547" rtl="0" eaLnBrk="1" latinLnBrk="0" hangingPunct="1">
              <a:spcBef>
                <a:spcPct val="20000"/>
              </a:spcBef>
              <a:buFont typeface="Arial" pitchFamily="34" charset="0"/>
              <a:buNone/>
              <a:defRPr sz="2100" b="1" kern="1200" baseline="0">
                <a:solidFill>
                  <a:schemeClr val="bg1"/>
                </a:solidFill>
                <a:latin typeface="Arial"/>
                <a:ea typeface="+mn-ea"/>
                <a:cs typeface="Arial"/>
              </a:defRPr>
            </a:lvl1pPr>
            <a:lvl2pPr marL="1419070" indent="-545796" algn="l" defTabSz="1746547" rtl="0" eaLnBrk="1" latinLnBrk="0" hangingPunct="1">
              <a:spcBef>
                <a:spcPct val="20000"/>
              </a:spcBef>
              <a:buFont typeface="Arial" pitchFamily="34" charset="0"/>
              <a:buChar char="–"/>
              <a:defRPr sz="5300" kern="1200">
                <a:solidFill>
                  <a:schemeClr val="tx1"/>
                </a:solidFill>
                <a:latin typeface="+mn-lt"/>
                <a:ea typeface="+mn-ea"/>
                <a:cs typeface="+mn-cs"/>
              </a:defRPr>
            </a:lvl2pPr>
            <a:lvl3pPr marL="2183185" indent="-436637" algn="l" defTabSz="1746547" rtl="0" eaLnBrk="1" latinLnBrk="0" hangingPunct="1">
              <a:spcBef>
                <a:spcPct val="20000"/>
              </a:spcBef>
              <a:buFont typeface="Arial" pitchFamily="34" charset="0"/>
              <a:buChar char="•"/>
              <a:defRPr sz="4500" kern="1200">
                <a:solidFill>
                  <a:schemeClr val="tx1"/>
                </a:solidFill>
                <a:latin typeface="+mn-lt"/>
                <a:ea typeface="+mn-ea"/>
                <a:cs typeface="+mn-cs"/>
              </a:defRPr>
            </a:lvl3pPr>
            <a:lvl4pPr marL="305645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4pPr>
            <a:lvl5pPr marL="3929732"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5pPr>
            <a:lvl6pPr marL="4803005"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6pPr>
            <a:lvl7pPr marL="567627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7pPr>
            <a:lvl8pPr marL="6549553"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8pPr>
            <a:lvl9pPr marL="7422826"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9pPr>
          </a:lstStyle>
          <a:p>
            <a:r>
              <a:rPr lang="en-US" dirty="0">
                <a:effectLst>
                  <a:outerShdw blurRad="50800" dist="38100" dir="2700000" algn="tl" rotWithShape="0">
                    <a:prstClr val="black">
                      <a:alpha val="40000"/>
                    </a:prstClr>
                  </a:outerShdw>
                </a:effectLst>
              </a:rPr>
              <a:t>Conclusion</a:t>
            </a:r>
          </a:p>
        </p:txBody>
      </p:sp>
      <p:pic>
        <p:nvPicPr>
          <p:cNvPr id="2" name="Picture 2" descr="https://puu.sh/DhIjZ/06c3467212.png">
            <a:extLst>
              <a:ext uri="{FF2B5EF4-FFF2-40B4-BE49-F238E27FC236}">
                <a16:creationId xmlns:a16="http://schemas.microsoft.com/office/drawing/2014/main" id="{16EA6AE1-F03D-4CAA-A80C-BBF47CF2AFD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280810" y="16230600"/>
            <a:ext cx="1664790" cy="228600"/>
          </a:xfrm>
          <a:prstGeom prst="rect">
            <a:avLst/>
          </a:prstGeom>
          <a:noFill/>
          <a:extLst>
            <a:ext uri="{909E8E84-426E-40DD-AFC4-6F175D3DCCD1}">
              <a14:hiddenFill xmlns:a14="http://schemas.microsoft.com/office/drawing/2010/main">
                <a:solidFill>
                  <a:srgbClr val="FFFFFF"/>
                </a:solidFill>
              </a14:hiddenFill>
            </a:ext>
          </a:extLst>
        </p:spPr>
      </p:pic>
      <p:sp>
        <p:nvSpPr>
          <p:cNvPr id="98" name="Text Placeholder 27">
            <a:extLst>
              <a:ext uri="{FF2B5EF4-FFF2-40B4-BE49-F238E27FC236}">
                <a16:creationId xmlns:a16="http://schemas.microsoft.com/office/drawing/2014/main" id="{D314C2F3-BF6B-459E-BBF6-7E08FBC566A1}"/>
              </a:ext>
            </a:extLst>
          </p:cNvPr>
          <p:cNvSpPr txBox="1">
            <a:spLocks/>
          </p:cNvSpPr>
          <p:nvPr/>
        </p:nvSpPr>
        <p:spPr>
          <a:xfrm>
            <a:off x="14695712" y="9982200"/>
            <a:ext cx="6792685" cy="533400"/>
          </a:xfrm>
          <a:prstGeom prst="rect">
            <a:avLst/>
          </a:prstGeom>
          <a:solidFill>
            <a:schemeClr val="accent1">
              <a:lumMod val="60000"/>
              <a:lumOff val="40000"/>
            </a:schemeClr>
          </a:solidFill>
          <a:ln>
            <a:solidFill>
              <a:schemeClr val="tx2">
                <a:lumMod val="75000"/>
              </a:schemeClr>
            </a:solidFill>
          </a:ln>
        </p:spPr>
        <p:txBody>
          <a:bodyPr vert="horz" lIns="78373" tIns="39187" rIns="78373" bIns="39187" anchor="ctr"/>
          <a:lstStyle>
            <a:lvl1pPr marL="0" indent="0" algn="l" defTabSz="1746547" rtl="0" eaLnBrk="1" latinLnBrk="0" hangingPunct="1">
              <a:spcBef>
                <a:spcPct val="20000"/>
              </a:spcBef>
              <a:buFont typeface="Arial" pitchFamily="34" charset="0"/>
              <a:buNone/>
              <a:defRPr sz="2100" b="1" kern="1200" baseline="0">
                <a:solidFill>
                  <a:schemeClr val="bg1"/>
                </a:solidFill>
                <a:latin typeface="Arial"/>
                <a:ea typeface="+mn-ea"/>
                <a:cs typeface="Arial"/>
              </a:defRPr>
            </a:lvl1pPr>
            <a:lvl2pPr marL="1419070" indent="-545796" algn="l" defTabSz="1746547" rtl="0" eaLnBrk="1" latinLnBrk="0" hangingPunct="1">
              <a:spcBef>
                <a:spcPct val="20000"/>
              </a:spcBef>
              <a:buFont typeface="Arial" pitchFamily="34" charset="0"/>
              <a:buChar char="–"/>
              <a:defRPr sz="5300" kern="1200">
                <a:solidFill>
                  <a:schemeClr val="tx1"/>
                </a:solidFill>
                <a:latin typeface="+mn-lt"/>
                <a:ea typeface="+mn-ea"/>
                <a:cs typeface="+mn-cs"/>
              </a:defRPr>
            </a:lvl2pPr>
            <a:lvl3pPr marL="2183185" indent="-436637" algn="l" defTabSz="1746547" rtl="0" eaLnBrk="1" latinLnBrk="0" hangingPunct="1">
              <a:spcBef>
                <a:spcPct val="20000"/>
              </a:spcBef>
              <a:buFont typeface="Arial" pitchFamily="34" charset="0"/>
              <a:buChar char="•"/>
              <a:defRPr sz="4500" kern="1200">
                <a:solidFill>
                  <a:schemeClr val="tx1"/>
                </a:solidFill>
                <a:latin typeface="+mn-lt"/>
                <a:ea typeface="+mn-ea"/>
                <a:cs typeface="+mn-cs"/>
              </a:defRPr>
            </a:lvl3pPr>
            <a:lvl4pPr marL="305645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4pPr>
            <a:lvl5pPr marL="3929732"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5pPr>
            <a:lvl6pPr marL="4803005"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6pPr>
            <a:lvl7pPr marL="567627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7pPr>
            <a:lvl8pPr marL="6549553"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8pPr>
            <a:lvl9pPr marL="7422826"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9pPr>
          </a:lstStyle>
          <a:p>
            <a:r>
              <a:rPr lang="en-US" dirty="0">
                <a:effectLst>
                  <a:outerShdw blurRad="50800" dist="38100" dir="2700000" algn="tl" rotWithShape="0">
                    <a:prstClr val="black">
                      <a:alpha val="40000"/>
                    </a:prstClr>
                  </a:outerShdw>
                </a:effectLst>
              </a:rPr>
              <a:t>Future Work</a:t>
            </a:r>
          </a:p>
        </p:txBody>
      </p:sp>
      <p:sp>
        <p:nvSpPr>
          <p:cNvPr id="99" name="Text Placeholder 28">
            <a:extLst>
              <a:ext uri="{FF2B5EF4-FFF2-40B4-BE49-F238E27FC236}">
                <a16:creationId xmlns:a16="http://schemas.microsoft.com/office/drawing/2014/main" id="{24A611D8-3D30-429D-A21D-21F97EB7D831}"/>
              </a:ext>
            </a:extLst>
          </p:cNvPr>
          <p:cNvSpPr txBox="1">
            <a:spLocks/>
          </p:cNvSpPr>
          <p:nvPr/>
        </p:nvSpPr>
        <p:spPr>
          <a:xfrm>
            <a:off x="14695711" y="10668000"/>
            <a:ext cx="6792685" cy="1558902"/>
          </a:xfrm>
          <a:prstGeom prst="rect">
            <a:avLst/>
          </a:prstGeom>
        </p:spPr>
        <p:txBody>
          <a:bodyPr vert="horz" lIns="78373" tIns="39187" rIns="78373" bIns="39187"/>
          <a:lstStyle>
            <a:lvl1pPr marL="654956" indent="-654956"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1pPr>
            <a:lvl2pPr marL="1419070" indent="-545796"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2183185"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3056458"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3929732" indent="-436637" algn="l" defTabSz="1746547"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4803005"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6pPr>
            <a:lvl7pPr marL="5676278"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7pPr>
            <a:lvl8pPr marL="6549553"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8pPr>
            <a:lvl9pPr marL="7422826" indent="-436637" algn="l" defTabSz="1746547" rtl="0" eaLnBrk="1" latinLnBrk="0" hangingPunct="1">
              <a:spcBef>
                <a:spcPct val="20000"/>
              </a:spcBef>
              <a:buFont typeface="Arial" pitchFamily="34" charset="0"/>
              <a:buChar char="•"/>
              <a:defRPr sz="3900" kern="1200">
                <a:solidFill>
                  <a:schemeClr val="tx1"/>
                </a:solidFill>
                <a:latin typeface="+mn-lt"/>
                <a:ea typeface="+mn-ea"/>
                <a:cs typeface="+mn-cs"/>
              </a:defRPr>
            </a:lvl9pPr>
          </a:lstStyle>
          <a:p>
            <a:pPr marL="0" indent="457200" algn="just">
              <a:buNone/>
            </a:pPr>
            <a:r>
              <a:rPr lang="en-US" dirty="0"/>
              <a:t>Some further applications would be to add more image adjustments, effects, and filters.  The board could support more effects without using much more resources because the effects simply directly manipulate the images.  Some further effects could be sharpening the image, adjusting the colors directly, adding a watermark, and adjusting the image blur.  </a:t>
            </a:r>
          </a:p>
          <a:p>
            <a:pPr marL="0" indent="457200" algn="just">
              <a:buFont typeface="Arial" pitchFamily="34" charset="0"/>
              <a:buNone/>
            </a:pPr>
            <a:r>
              <a:rPr lang="en-US" dirty="0"/>
              <a:t> </a:t>
            </a:r>
          </a:p>
        </p:txBody>
      </p:sp>
      <p:pic>
        <p:nvPicPr>
          <p:cNvPr id="1036" name="Picture 12" descr="https://www.kronos.com/sites/default/files/logo/customer-story/cust-logo-calpolypomona.png">
            <a:extLst>
              <a:ext uri="{FF2B5EF4-FFF2-40B4-BE49-F238E27FC236}">
                <a16:creationId xmlns:a16="http://schemas.microsoft.com/office/drawing/2014/main" id="{67A9CFE9-7A19-44BA-84A9-1EC9749C9CA0}"/>
              </a:ext>
            </a:extLst>
          </p:cNvPr>
          <p:cNvPicPr>
            <a:picLocks noGrp="1" noChangeAspect="1" noChangeArrowheads="1"/>
          </p:cNvPicPr>
          <p:nvPr>
            <p:ph type="pic" sz="quarter" idx="22"/>
          </p:nvPr>
        </p:nvPicPr>
        <p:blipFill>
          <a:blip r:embed="rId4">
            <a:extLst>
              <a:ext uri="{28A0092B-C50C-407E-A947-70E740481C1C}">
                <a14:useLocalDpi xmlns:a14="http://schemas.microsoft.com/office/drawing/2010/main" val="0"/>
              </a:ext>
            </a:extLst>
          </a:blip>
          <a:srcRect t="12138" b="12138"/>
          <a:stretch>
            <a:fillRect/>
          </a:stretch>
        </p:blipFill>
        <p:spPr bwMode="auto">
          <a:xfrm>
            <a:off x="609600" y="457200"/>
            <a:ext cx="2209800" cy="1371600"/>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4">
            <a:extLst>
              <a:ext uri="{FF2B5EF4-FFF2-40B4-BE49-F238E27FC236}">
                <a16:creationId xmlns:a16="http://schemas.microsoft.com/office/drawing/2014/main" id="{092C3701-0B26-41D1-80A3-DC4D8ACB4E43}"/>
              </a:ext>
            </a:extLst>
          </p:cNvPr>
          <p:cNvPicPr>
            <a:picLocks noChangeAspect="1"/>
          </p:cNvPicPr>
          <p:nvPr/>
        </p:nvPicPr>
        <p:blipFill>
          <a:blip r:embed="rId5"/>
          <a:stretch>
            <a:fillRect/>
          </a:stretch>
        </p:blipFill>
        <p:spPr>
          <a:xfrm>
            <a:off x="19964400" y="377624"/>
            <a:ext cx="1478144" cy="1524962"/>
          </a:xfrm>
          <a:prstGeom prst="rect">
            <a:avLst/>
          </a:prstGeom>
        </p:spPr>
      </p:pic>
      <p:pic>
        <p:nvPicPr>
          <p:cNvPr id="5" name="Picture 4">
            <a:extLst>
              <a:ext uri="{FF2B5EF4-FFF2-40B4-BE49-F238E27FC236}">
                <a16:creationId xmlns:a16="http://schemas.microsoft.com/office/drawing/2014/main" id="{6267B7DE-D0C3-6349-8262-B3EDF61B978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79868" y="4572000"/>
            <a:ext cx="6569531" cy="4927149"/>
          </a:xfrm>
          <a:prstGeom prst="rect">
            <a:avLst/>
          </a:prstGeom>
        </p:spPr>
      </p:pic>
      <p:pic>
        <p:nvPicPr>
          <p:cNvPr id="7" name="Picture 6">
            <a:extLst>
              <a:ext uri="{FF2B5EF4-FFF2-40B4-BE49-F238E27FC236}">
                <a16:creationId xmlns:a16="http://schemas.microsoft.com/office/drawing/2014/main" id="{7A44F235-2422-8643-8530-1759C02423C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3082" y="10369127"/>
            <a:ext cx="6141461" cy="4606096"/>
          </a:xfrm>
          <a:prstGeom prst="rect">
            <a:avLst/>
          </a:prstGeom>
        </p:spPr>
      </p:pic>
      <p:sp>
        <p:nvSpPr>
          <p:cNvPr id="47" name="Freeform: Shape 35">
            <a:extLst>
              <a:ext uri="{FF2B5EF4-FFF2-40B4-BE49-F238E27FC236}">
                <a16:creationId xmlns:a16="http://schemas.microsoft.com/office/drawing/2014/main" id="{BA019B77-9C3A-5041-BAC7-AC40BA4BEB37}"/>
              </a:ext>
            </a:extLst>
          </p:cNvPr>
          <p:cNvSpPr/>
          <p:nvPr/>
        </p:nvSpPr>
        <p:spPr>
          <a:xfrm>
            <a:off x="7620000" y="9677400"/>
            <a:ext cx="6585863" cy="1683239"/>
          </a:xfrm>
          <a:custGeom>
            <a:avLst/>
            <a:gdLst>
              <a:gd name="connsiteX0" fmla="*/ 0 w 6585862"/>
              <a:gd name="connsiteY0" fmla="*/ 848823 h 2423617"/>
              <a:gd name="connsiteX1" fmla="*/ 2989979 w 6585862"/>
              <a:gd name="connsiteY1" fmla="*/ 848823 h 2423617"/>
              <a:gd name="connsiteX2" fmla="*/ 2989979 w 6585862"/>
              <a:gd name="connsiteY2" fmla="*/ 605904 h 2423617"/>
              <a:gd name="connsiteX3" fmla="*/ 2687027 w 6585862"/>
              <a:gd name="connsiteY3" fmla="*/ 605904 h 2423617"/>
              <a:gd name="connsiteX4" fmla="*/ 3292931 w 6585862"/>
              <a:gd name="connsiteY4" fmla="*/ 0 h 2423617"/>
              <a:gd name="connsiteX5" fmla="*/ 3898835 w 6585862"/>
              <a:gd name="connsiteY5" fmla="*/ 605904 h 2423617"/>
              <a:gd name="connsiteX6" fmla="*/ 3595883 w 6585862"/>
              <a:gd name="connsiteY6" fmla="*/ 605904 h 2423617"/>
              <a:gd name="connsiteX7" fmla="*/ 3595883 w 6585862"/>
              <a:gd name="connsiteY7" fmla="*/ 848823 h 2423617"/>
              <a:gd name="connsiteX8" fmla="*/ 6585862 w 6585862"/>
              <a:gd name="connsiteY8" fmla="*/ 848823 h 2423617"/>
              <a:gd name="connsiteX9" fmla="*/ 6585862 w 6585862"/>
              <a:gd name="connsiteY9" fmla="*/ 2423617 h 2423617"/>
              <a:gd name="connsiteX10" fmla="*/ 0 w 6585862"/>
              <a:gd name="connsiteY10" fmla="*/ 2423617 h 2423617"/>
              <a:gd name="connsiteX11" fmla="*/ 0 w 6585862"/>
              <a:gd name="connsiteY11" fmla="*/ 848823 h 2423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85862" h="2423617">
                <a:moveTo>
                  <a:pt x="6585862" y="1574794"/>
                </a:moveTo>
                <a:lnTo>
                  <a:pt x="3595883" y="1574794"/>
                </a:lnTo>
                <a:lnTo>
                  <a:pt x="3595883" y="1817713"/>
                </a:lnTo>
                <a:lnTo>
                  <a:pt x="3898835" y="1817713"/>
                </a:lnTo>
                <a:lnTo>
                  <a:pt x="3292931" y="2423616"/>
                </a:lnTo>
                <a:lnTo>
                  <a:pt x="2687027" y="1817713"/>
                </a:lnTo>
                <a:lnTo>
                  <a:pt x="2989979" y="1817713"/>
                </a:lnTo>
                <a:lnTo>
                  <a:pt x="2989979" y="1574794"/>
                </a:lnTo>
                <a:lnTo>
                  <a:pt x="0" y="1574794"/>
                </a:lnTo>
                <a:lnTo>
                  <a:pt x="0" y="1"/>
                </a:lnTo>
                <a:lnTo>
                  <a:pt x="6585862" y="1"/>
                </a:lnTo>
                <a:lnTo>
                  <a:pt x="6585862" y="1574794"/>
                </a:lnTo>
                <a:close/>
              </a:path>
            </a:pathLst>
          </a:custGeom>
          <a:solidFill>
            <a:schemeClr val="accent1">
              <a:lumMod val="60000"/>
              <a:lumOff val="4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128017" tIns="128016" rIns="128016" bIns="1700945" numCol="1" spcCol="1270" anchor="ctr" anchorCtr="0">
            <a:noAutofit/>
          </a:bodyPr>
          <a:lstStyle/>
          <a:p>
            <a:pPr marL="0" lvl="0" indent="0" algn="ctr" defTabSz="800100">
              <a:lnSpc>
                <a:spcPct val="90000"/>
              </a:lnSpc>
              <a:spcBef>
                <a:spcPct val="0"/>
              </a:spcBef>
              <a:spcAft>
                <a:spcPct val="35000"/>
              </a:spcAft>
              <a:buNone/>
            </a:pPr>
            <a:endParaRPr lang="en-US" sz="3200" kern="1200" dirty="0">
              <a:effectLst>
                <a:outerShdw blurRad="50800" dist="38100" dir="2700000" algn="tl" rotWithShape="0">
                  <a:prstClr val="black">
                    <a:alpha val="40000"/>
                  </a:prstClr>
                </a:outerShdw>
              </a:effectLst>
            </a:endParaRPr>
          </a:p>
          <a:p>
            <a:pPr marL="0" lvl="0" indent="0" algn="ctr" defTabSz="800100">
              <a:lnSpc>
                <a:spcPct val="90000"/>
              </a:lnSpc>
              <a:spcBef>
                <a:spcPct val="0"/>
              </a:spcBef>
              <a:spcAft>
                <a:spcPct val="35000"/>
              </a:spcAft>
              <a:buNone/>
            </a:pPr>
            <a:r>
              <a:rPr lang="en-US" sz="3200" kern="1200" dirty="0">
                <a:effectLst>
                  <a:outerShdw blurRad="50800" dist="38100" dir="2700000" algn="tl" rotWithShape="0">
                    <a:prstClr val="black">
                      <a:alpha val="40000"/>
                    </a:prstClr>
                  </a:outerShdw>
                </a:effectLst>
              </a:rPr>
              <a:t>Inversion</a:t>
            </a:r>
          </a:p>
        </p:txBody>
      </p:sp>
      <p:pic>
        <p:nvPicPr>
          <p:cNvPr id="9" name="Picture 8">
            <a:extLst>
              <a:ext uri="{FF2B5EF4-FFF2-40B4-BE49-F238E27FC236}">
                <a16:creationId xmlns:a16="http://schemas.microsoft.com/office/drawing/2014/main" id="{463CD37F-E332-1045-A06C-B0980F6D7AA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63537" y="11430000"/>
            <a:ext cx="6542326" cy="4906745"/>
          </a:xfrm>
          <a:prstGeom prst="rect">
            <a:avLst/>
          </a:prstGeom>
        </p:spPr>
      </p:pic>
      <p:sp>
        <p:nvSpPr>
          <p:cNvPr id="48" name="Freeform: Shape 35">
            <a:extLst>
              <a:ext uri="{FF2B5EF4-FFF2-40B4-BE49-F238E27FC236}">
                <a16:creationId xmlns:a16="http://schemas.microsoft.com/office/drawing/2014/main" id="{B0A3F13F-15AD-2C42-8127-844A5878C3D1}"/>
              </a:ext>
            </a:extLst>
          </p:cNvPr>
          <p:cNvSpPr/>
          <p:nvPr/>
        </p:nvSpPr>
        <p:spPr>
          <a:xfrm>
            <a:off x="14913421" y="2127766"/>
            <a:ext cx="6585863" cy="1683239"/>
          </a:xfrm>
          <a:custGeom>
            <a:avLst/>
            <a:gdLst>
              <a:gd name="connsiteX0" fmla="*/ 0 w 6585862"/>
              <a:gd name="connsiteY0" fmla="*/ 848823 h 2423617"/>
              <a:gd name="connsiteX1" fmla="*/ 2989979 w 6585862"/>
              <a:gd name="connsiteY1" fmla="*/ 848823 h 2423617"/>
              <a:gd name="connsiteX2" fmla="*/ 2989979 w 6585862"/>
              <a:gd name="connsiteY2" fmla="*/ 605904 h 2423617"/>
              <a:gd name="connsiteX3" fmla="*/ 2687027 w 6585862"/>
              <a:gd name="connsiteY3" fmla="*/ 605904 h 2423617"/>
              <a:gd name="connsiteX4" fmla="*/ 3292931 w 6585862"/>
              <a:gd name="connsiteY4" fmla="*/ 0 h 2423617"/>
              <a:gd name="connsiteX5" fmla="*/ 3898835 w 6585862"/>
              <a:gd name="connsiteY5" fmla="*/ 605904 h 2423617"/>
              <a:gd name="connsiteX6" fmla="*/ 3595883 w 6585862"/>
              <a:gd name="connsiteY6" fmla="*/ 605904 h 2423617"/>
              <a:gd name="connsiteX7" fmla="*/ 3595883 w 6585862"/>
              <a:gd name="connsiteY7" fmla="*/ 848823 h 2423617"/>
              <a:gd name="connsiteX8" fmla="*/ 6585862 w 6585862"/>
              <a:gd name="connsiteY8" fmla="*/ 848823 h 2423617"/>
              <a:gd name="connsiteX9" fmla="*/ 6585862 w 6585862"/>
              <a:gd name="connsiteY9" fmla="*/ 2423617 h 2423617"/>
              <a:gd name="connsiteX10" fmla="*/ 0 w 6585862"/>
              <a:gd name="connsiteY10" fmla="*/ 2423617 h 2423617"/>
              <a:gd name="connsiteX11" fmla="*/ 0 w 6585862"/>
              <a:gd name="connsiteY11" fmla="*/ 848823 h 2423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85862" h="2423617">
                <a:moveTo>
                  <a:pt x="6585862" y="1574794"/>
                </a:moveTo>
                <a:lnTo>
                  <a:pt x="3595883" y="1574794"/>
                </a:lnTo>
                <a:lnTo>
                  <a:pt x="3595883" y="1817713"/>
                </a:lnTo>
                <a:lnTo>
                  <a:pt x="3898835" y="1817713"/>
                </a:lnTo>
                <a:lnTo>
                  <a:pt x="3292931" y="2423616"/>
                </a:lnTo>
                <a:lnTo>
                  <a:pt x="2687027" y="1817713"/>
                </a:lnTo>
                <a:lnTo>
                  <a:pt x="2989979" y="1817713"/>
                </a:lnTo>
                <a:lnTo>
                  <a:pt x="2989979" y="1574794"/>
                </a:lnTo>
                <a:lnTo>
                  <a:pt x="0" y="1574794"/>
                </a:lnTo>
                <a:lnTo>
                  <a:pt x="0" y="1"/>
                </a:lnTo>
                <a:lnTo>
                  <a:pt x="6585862" y="1"/>
                </a:lnTo>
                <a:lnTo>
                  <a:pt x="6585862" y="1574794"/>
                </a:lnTo>
                <a:close/>
              </a:path>
            </a:pathLst>
          </a:custGeom>
          <a:solidFill>
            <a:schemeClr val="accent1">
              <a:lumMod val="60000"/>
              <a:lumOff val="4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128017" tIns="128016" rIns="128016" bIns="1700945" numCol="1" spcCol="1270" anchor="ctr" anchorCtr="0">
            <a:noAutofit/>
          </a:bodyPr>
          <a:lstStyle/>
          <a:p>
            <a:pPr marL="0" lvl="0" indent="0" algn="ctr" defTabSz="800100">
              <a:lnSpc>
                <a:spcPct val="90000"/>
              </a:lnSpc>
              <a:spcBef>
                <a:spcPct val="0"/>
              </a:spcBef>
              <a:spcAft>
                <a:spcPct val="35000"/>
              </a:spcAft>
              <a:buNone/>
            </a:pPr>
            <a:endParaRPr lang="en-US" sz="3200" kern="1200" dirty="0">
              <a:effectLst>
                <a:outerShdw blurRad="50800" dist="38100" dir="2700000" algn="tl" rotWithShape="0">
                  <a:prstClr val="black">
                    <a:alpha val="40000"/>
                  </a:prstClr>
                </a:outerShdw>
              </a:effectLst>
            </a:endParaRPr>
          </a:p>
          <a:p>
            <a:pPr marL="0" lvl="0" indent="0" algn="ctr" defTabSz="800100">
              <a:lnSpc>
                <a:spcPct val="90000"/>
              </a:lnSpc>
              <a:spcBef>
                <a:spcPct val="0"/>
              </a:spcBef>
              <a:spcAft>
                <a:spcPct val="35000"/>
              </a:spcAft>
              <a:buNone/>
            </a:pPr>
            <a:r>
              <a:rPr lang="en-US" sz="3200" kern="1200" dirty="0">
                <a:effectLst>
                  <a:outerShdw blurRad="50800" dist="38100" dir="2700000" algn="tl" rotWithShape="0">
                    <a:prstClr val="black">
                      <a:alpha val="40000"/>
                    </a:prstClr>
                  </a:outerShdw>
                </a:effectLst>
              </a:rPr>
              <a:t>Brightness</a:t>
            </a:r>
          </a:p>
        </p:txBody>
      </p:sp>
      <p:pic>
        <p:nvPicPr>
          <p:cNvPr id="11" name="Picture 10">
            <a:extLst>
              <a:ext uri="{FF2B5EF4-FFF2-40B4-BE49-F238E27FC236}">
                <a16:creationId xmlns:a16="http://schemas.microsoft.com/office/drawing/2014/main" id="{9B675BFA-1733-C84E-B842-26D0681732E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907991" y="3950801"/>
            <a:ext cx="3089680" cy="2317260"/>
          </a:xfrm>
          <a:prstGeom prst="rect">
            <a:avLst/>
          </a:prstGeom>
        </p:spPr>
      </p:pic>
      <p:pic>
        <p:nvPicPr>
          <p:cNvPr id="13" name="Picture 12">
            <a:extLst>
              <a:ext uri="{FF2B5EF4-FFF2-40B4-BE49-F238E27FC236}">
                <a16:creationId xmlns:a16="http://schemas.microsoft.com/office/drawing/2014/main" id="{47D824D0-FDE9-884E-AECE-D423FDB7690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8394948" y="3957571"/>
            <a:ext cx="3080652" cy="231048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1043</TotalTime>
  <Words>292</Words>
  <Application>Microsoft Macintosh PowerPoint</Application>
  <PresentationFormat>Custom</PresentationFormat>
  <Paragraphs>51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Image Processing on FPGA Team Members: Harrison Hsieh, Sergio Minera, Samuel Holt, Ivan Garcia, Alexander Ulrichsen Computer Architecture Dr. Aly May 1, 2019</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Daniel Viens</dc:creator>
  <cp:lastModifiedBy>Samuel L. Holt</cp:lastModifiedBy>
  <cp:revision>74</cp:revision>
  <cp:lastPrinted>2019-04-20T07:55:25Z</cp:lastPrinted>
  <dcterms:created xsi:type="dcterms:W3CDTF">2013-01-28T22:40:39Z</dcterms:created>
  <dcterms:modified xsi:type="dcterms:W3CDTF">2019-04-29T23:03:09Z</dcterms:modified>
</cp:coreProperties>
</file>

<file path=docProps/thumbnail.jpeg>
</file>